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8300700" cy="102997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9" name="Shape 10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bg object 1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9D4D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4" name="Title Text"/>
          <p:cNvSpPr txBox="1"/>
          <p:nvPr>
            <p:ph type="title"/>
          </p:nvPr>
        </p:nvSpPr>
        <p:spPr>
          <a:xfrm>
            <a:off x="1372551" y="3192907"/>
            <a:ext cx="15555596" cy="216293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sz="quarter" idx="1"/>
          </p:nvPr>
        </p:nvSpPr>
        <p:spPr>
          <a:xfrm>
            <a:off x="2745104" y="5767832"/>
            <a:ext cx="12810492" cy="257492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xfrm>
            <a:off x="17141238" y="9578720"/>
            <a:ext cx="244427" cy="24164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bg object 1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9D4D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4" name="Title Text"/>
          <p:cNvSpPr txBox="1"/>
          <p:nvPr>
            <p:ph type="title"/>
          </p:nvPr>
        </p:nvSpPr>
        <p:spPr>
          <a:xfrm>
            <a:off x="4870741" y="659344"/>
            <a:ext cx="8559216" cy="209423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5" name="Body Level One…"/>
          <p:cNvSpPr txBox="1"/>
          <p:nvPr>
            <p:ph type="body" sz="quarter" idx="1"/>
          </p:nvPr>
        </p:nvSpPr>
        <p:spPr>
          <a:xfrm>
            <a:off x="1908986" y="2832239"/>
            <a:ext cx="14482725" cy="2159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g object 1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9D4D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4" name="Title Text"/>
          <p:cNvSpPr txBox="1"/>
          <p:nvPr>
            <p:ph type="title"/>
          </p:nvPr>
        </p:nvSpPr>
        <p:spPr>
          <a:xfrm>
            <a:off x="4870741" y="659344"/>
            <a:ext cx="8559216" cy="209423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5" name="Body Level One…"/>
          <p:cNvSpPr txBox="1"/>
          <p:nvPr>
            <p:ph type="body" sz="half" idx="1"/>
          </p:nvPr>
        </p:nvSpPr>
        <p:spPr>
          <a:xfrm>
            <a:off x="915035" y="2368930"/>
            <a:ext cx="7960805" cy="6797804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17141238" y="9578720"/>
            <a:ext cx="244427" cy="24164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g object 1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9D4D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4" name="Title Text"/>
          <p:cNvSpPr txBox="1"/>
          <p:nvPr>
            <p:ph type="title"/>
          </p:nvPr>
        </p:nvSpPr>
        <p:spPr>
          <a:xfrm>
            <a:off x="4870741" y="659344"/>
            <a:ext cx="8559216" cy="209423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17141238" y="9578720"/>
            <a:ext cx="244427" cy="24164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29" Type="http://schemas.openxmlformats.org/officeDocument/2006/relationships/image" Target="../media/image28.png"/><Relationship Id="rId30" Type="http://schemas.openxmlformats.org/officeDocument/2006/relationships/image" Target="../media/image29.png"/><Relationship Id="rId31" Type="http://schemas.openxmlformats.org/officeDocument/2006/relationships/image" Target="../media/image30.png"/><Relationship Id="rId32" Type="http://schemas.openxmlformats.org/officeDocument/2006/relationships/image" Target="../media/image31.png"/><Relationship Id="rId33" Type="http://schemas.openxmlformats.org/officeDocument/2006/relationships/image" Target="../media/image32.png"/><Relationship Id="rId34" Type="http://schemas.openxmlformats.org/officeDocument/2006/relationships/image" Target="../media/image33.png"/><Relationship Id="rId35" Type="http://schemas.openxmlformats.org/officeDocument/2006/relationships/slideLayout" Target="../slideLayouts/slideLayout1.xml"/><Relationship Id="rId36" Type="http://schemas.openxmlformats.org/officeDocument/2006/relationships/slideLayout" Target="../slideLayouts/slideLayout2.xml"/><Relationship Id="rId37" Type="http://schemas.openxmlformats.org/officeDocument/2006/relationships/slideLayout" Target="../slideLayouts/slideLayout3.xml"/><Relationship Id="rId38" Type="http://schemas.openxmlformats.org/officeDocument/2006/relationships/slideLayout" Target="../slideLayouts/slideLayout4.xml"/><Relationship Id="rId39" Type="http://schemas.openxmlformats.org/officeDocument/2006/relationships/slideLayout" Target="../slideLayouts/slideLayout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g object 1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9D4D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" name="bg object 17"/>
          <p:cNvSpPr/>
          <p:nvPr/>
        </p:nvSpPr>
        <p:spPr>
          <a:xfrm>
            <a:off x="14632559" y="0"/>
            <a:ext cx="3646678" cy="10286556"/>
          </a:xfrm>
          <a:prstGeom prst="rect">
            <a:avLst/>
          </a:prstGeom>
          <a:solidFill>
            <a:srgbClr val="FEF2F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4" name="bg object 18" descr="bg object 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51712" y="4836947"/>
            <a:ext cx="105157" cy="10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bg object 19" descr="bg object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53237" y="4301997"/>
            <a:ext cx="100077" cy="101512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bg object 20" descr="bg object 2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51078" y="3768471"/>
            <a:ext cx="104395" cy="10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bg object 21" descr="bg object 2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451078" y="3234233"/>
            <a:ext cx="104395" cy="10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bg object 22" descr="bg object 2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453237" y="2699282"/>
            <a:ext cx="100077" cy="10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bg object 23" descr="bg object 2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010512" y="4836947"/>
            <a:ext cx="105792" cy="98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g object 24" descr="bg object 24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4011910" y="4301997"/>
            <a:ext cx="100077" cy="1007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g object 25" descr="bg object 25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4011910" y="3768471"/>
            <a:ext cx="100077" cy="100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bg object 26" descr="bg object 26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4011910" y="3234233"/>
            <a:ext cx="100077" cy="997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bg object 27" descr="bg object 27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572741" y="4836947"/>
            <a:ext cx="105919" cy="1012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bg object 28" descr="bg object 28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4011910" y="2699282"/>
            <a:ext cx="100077" cy="1007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bg object 29" descr="bg object 29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4572107" y="4301997"/>
            <a:ext cx="100712" cy="1007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bg object 30" descr="bg object 30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4572107" y="3768471"/>
            <a:ext cx="100712" cy="100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bg object 31" descr="bg object 31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4572107" y="3234956"/>
            <a:ext cx="100712" cy="99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bg object 32" descr="bg object 32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4572107" y="2699282"/>
            <a:ext cx="100712" cy="1007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bg object 33" descr="bg object 33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5133701" y="4836947"/>
            <a:ext cx="105792" cy="98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bg object 34" descr="bg object 34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15132938" y="4301997"/>
            <a:ext cx="100077" cy="1007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bg object 35" descr="bg object 35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15132938" y="3768471"/>
            <a:ext cx="100077" cy="100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bg object 36" descr="bg object 36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15132938" y="3234956"/>
            <a:ext cx="100077" cy="99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bg object 37" descr="bg object 37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15132938" y="2699282"/>
            <a:ext cx="100077" cy="1007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bg object 38" descr="bg object 38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15693770" y="4836947"/>
            <a:ext cx="105157" cy="1012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bg object 39" descr="bg object 39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15693770" y="4301997"/>
            <a:ext cx="100839" cy="1007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bg object 40" descr="bg object 40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15693770" y="3768471"/>
            <a:ext cx="100839" cy="100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bg object 41" descr="bg object 41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5693770" y="3234956"/>
            <a:ext cx="100839" cy="99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bg object 42" descr="bg object 42"/>
          <p:cNvPicPr>
            <a:picLocks noChangeAspect="1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15693770" y="2699282"/>
            <a:ext cx="100839" cy="1007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bg object 43" descr="bg object 4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51712" y="7500225"/>
            <a:ext cx="105157" cy="10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bg object 44" descr="bg object 4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53237" y="6965277"/>
            <a:ext cx="100077" cy="10151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bg object 45" descr="bg object 4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51078" y="6431750"/>
            <a:ext cx="104395" cy="10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bg object 46" descr="bg object 4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451078" y="5897510"/>
            <a:ext cx="104395" cy="10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bg object 47" descr="bg object 47"/>
          <p:cNvPicPr>
            <a:picLocks noChangeAspect="1"/>
          </p:cNvPicPr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13453237" y="5362561"/>
            <a:ext cx="100077" cy="10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bg object 48" descr="bg object 4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010512" y="7500225"/>
            <a:ext cx="105792" cy="98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bg object 49" descr="bg object 49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4011910" y="6965277"/>
            <a:ext cx="100077" cy="1007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bg object 50" descr="bg object 50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4011910" y="6431750"/>
            <a:ext cx="100077" cy="100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bg object 51" descr="bg object 51"/>
          <p:cNvPicPr>
            <a:picLocks noChangeAspect="1"/>
          </p:cNvPicPr>
          <p:nvPr/>
        </p:nvPicPr>
        <p:blipFill>
          <a:blip r:embed="rId28">
            <a:extLst/>
          </a:blip>
          <a:stretch>
            <a:fillRect/>
          </a:stretch>
        </p:blipFill>
        <p:spPr>
          <a:xfrm>
            <a:off x="14011910" y="5897510"/>
            <a:ext cx="100077" cy="99735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bg object 52" descr="bg object 52"/>
          <p:cNvPicPr>
            <a:picLocks noChangeAspect="1"/>
          </p:cNvPicPr>
          <p:nvPr/>
        </p:nvPicPr>
        <p:blipFill>
          <a:blip r:embed="rId29">
            <a:extLst/>
          </a:blip>
          <a:stretch>
            <a:fillRect/>
          </a:stretch>
        </p:blipFill>
        <p:spPr>
          <a:xfrm>
            <a:off x="14011910" y="5362561"/>
            <a:ext cx="100077" cy="1007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bg object 53" descr="bg object 53"/>
          <p:cNvPicPr>
            <a:picLocks noChangeAspect="1"/>
          </p:cNvPicPr>
          <p:nvPr/>
        </p:nvPicPr>
        <p:blipFill>
          <a:blip r:embed="rId30">
            <a:extLst/>
          </a:blip>
          <a:stretch>
            <a:fillRect/>
          </a:stretch>
        </p:blipFill>
        <p:spPr>
          <a:xfrm>
            <a:off x="14572741" y="7500225"/>
            <a:ext cx="105919" cy="10121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bg object 54" descr="bg object 54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4572107" y="6965277"/>
            <a:ext cx="100712" cy="100713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bg object 55" descr="bg object 55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4572107" y="5898234"/>
            <a:ext cx="100712" cy="99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bg object 56" descr="bg object 56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4572107" y="6431750"/>
            <a:ext cx="100712" cy="100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bg object 57" descr="bg object 57"/>
          <p:cNvPicPr>
            <a:picLocks noChangeAspect="1"/>
          </p:cNvPicPr>
          <p:nvPr/>
        </p:nvPicPr>
        <p:blipFill>
          <a:blip r:embed="rId31">
            <a:extLst/>
          </a:blip>
          <a:stretch>
            <a:fillRect/>
          </a:stretch>
        </p:blipFill>
        <p:spPr>
          <a:xfrm>
            <a:off x="14572107" y="5362561"/>
            <a:ext cx="100712" cy="10071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bg object 58" descr="bg object 58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5133701" y="7500225"/>
            <a:ext cx="105792" cy="98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bg object 59" descr="bg object 59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15132938" y="6965277"/>
            <a:ext cx="100077" cy="100713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bg object 60" descr="bg object 60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15132938" y="6431750"/>
            <a:ext cx="100077" cy="100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bg object 61" descr="bg object 61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15132938" y="5898234"/>
            <a:ext cx="100077" cy="99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bg object 62" descr="bg object 62"/>
          <p:cNvPicPr>
            <a:picLocks noChangeAspect="1"/>
          </p:cNvPicPr>
          <p:nvPr/>
        </p:nvPicPr>
        <p:blipFill>
          <a:blip r:embed="rId32">
            <a:extLst/>
          </a:blip>
          <a:stretch>
            <a:fillRect/>
          </a:stretch>
        </p:blipFill>
        <p:spPr>
          <a:xfrm>
            <a:off x="15132938" y="5362561"/>
            <a:ext cx="100077" cy="100713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bg object 63" descr="bg object 63"/>
          <p:cNvPicPr>
            <a:picLocks noChangeAspect="1"/>
          </p:cNvPicPr>
          <p:nvPr/>
        </p:nvPicPr>
        <p:blipFill>
          <a:blip r:embed="rId33">
            <a:extLst/>
          </a:blip>
          <a:stretch>
            <a:fillRect/>
          </a:stretch>
        </p:blipFill>
        <p:spPr>
          <a:xfrm>
            <a:off x="15693770" y="7500225"/>
            <a:ext cx="105157" cy="10121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bg object 64" descr="bg object 64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15693770" y="6965277"/>
            <a:ext cx="100839" cy="100713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bg object 65" descr="bg object 65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15693770" y="6431750"/>
            <a:ext cx="100839" cy="100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52" name="bg object 66" descr="bg object 66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5693770" y="5898234"/>
            <a:ext cx="100839" cy="99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3" name="bg object 67" descr="bg object 67"/>
          <p:cNvPicPr>
            <a:picLocks noChangeAspect="1"/>
          </p:cNvPicPr>
          <p:nvPr/>
        </p:nvPicPr>
        <p:blipFill>
          <a:blip r:embed="rId34">
            <a:extLst/>
          </a:blip>
          <a:stretch>
            <a:fillRect/>
          </a:stretch>
        </p:blipFill>
        <p:spPr>
          <a:xfrm>
            <a:off x="15693770" y="5362561"/>
            <a:ext cx="100839" cy="100713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Title Text"/>
          <p:cNvSpPr txBox="1"/>
          <p:nvPr>
            <p:ph type="title"/>
          </p:nvPr>
        </p:nvSpPr>
        <p:spPr>
          <a:xfrm>
            <a:off x="915035" y="412464"/>
            <a:ext cx="16470631" cy="199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idx="1"/>
          </p:nvPr>
        </p:nvSpPr>
        <p:spPr>
          <a:xfrm>
            <a:off x="915035" y="2403263"/>
            <a:ext cx="16470631" cy="7896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xfrm>
            <a:off x="17141239" y="9578720"/>
            <a:ext cx="244427" cy="24164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defRPr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5"/>
    <p:sldLayoutId id="2147483650" r:id="rId36"/>
    <p:sldLayoutId id="2147483651" r:id="rId37"/>
    <p:sldLayoutId id="2147483652" r:id="rId38"/>
    <p:sldLayoutId id="2147483653" r:id="rId39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500" u="none">
          <a:solidFill>
            <a:srgbClr val="EA5458"/>
          </a:solidFill>
          <a:uFillTx/>
          <a:latin typeface="Verdana"/>
          <a:ea typeface="Verdana"/>
          <a:cs typeface="Verdana"/>
          <a:sym typeface="Verdan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500" u="none">
          <a:solidFill>
            <a:srgbClr val="EA5458"/>
          </a:solidFill>
          <a:uFillTx/>
          <a:latin typeface="Verdana"/>
          <a:ea typeface="Verdana"/>
          <a:cs typeface="Verdana"/>
          <a:sym typeface="Verdan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500" u="none">
          <a:solidFill>
            <a:srgbClr val="EA5458"/>
          </a:solidFill>
          <a:uFillTx/>
          <a:latin typeface="Verdana"/>
          <a:ea typeface="Verdana"/>
          <a:cs typeface="Verdana"/>
          <a:sym typeface="Verdan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500" u="none">
          <a:solidFill>
            <a:srgbClr val="EA5458"/>
          </a:solidFill>
          <a:uFillTx/>
          <a:latin typeface="Verdana"/>
          <a:ea typeface="Verdana"/>
          <a:cs typeface="Verdana"/>
          <a:sym typeface="Verdan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500" u="none">
          <a:solidFill>
            <a:srgbClr val="EA5458"/>
          </a:solidFill>
          <a:uFillTx/>
          <a:latin typeface="Verdana"/>
          <a:ea typeface="Verdana"/>
          <a:cs typeface="Verdana"/>
          <a:sym typeface="Verdan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500" u="none">
          <a:solidFill>
            <a:srgbClr val="EA5458"/>
          </a:solidFill>
          <a:uFillTx/>
          <a:latin typeface="Verdana"/>
          <a:ea typeface="Verdana"/>
          <a:cs typeface="Verdana"/>
          <a:sym typeface="Verdan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500" u="none">
          <a:solidFill>
            <a:srgbClr val="EA5458"/>
          </a:solidFill>
          <a:uFillTx/>
          <a:latin typeface="Verdana"/>
          <a:ea typeface="Verdana"/>
          <a:cs typeface="Verdana"/>
          <a:sym typeface="Verdan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500" u="none">
          <a:solidFill>
            <a:srgbClr val="EA5458"/>
          </a:solidFill>
          <a:uFillTx/>
          <a:latin typeface="Verdana"/>
          <a:ea typeface="Verdana"/>
          <a:cs typeface="Verdana"/>
          <a:sym typeface="Verdan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500" u="none">
          <a:solidFill>
            <a:srgbClr val="EA5458"/>
          </a:solidFill>
          <a:uFillTx/>
          <a:latin typeface="Verdana"/>
          <a:ea typeface="Verdana"/>
          <a:cs typeface="Verdana"/>
          <a:sym typeface="Verdana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EA5458"/>
          </a:solidFill>
          <a:uFillTx/>
          <a:latin typeface="Tahoma"/>
          <a:ea typeface="Tahoma"/>
          <a:cs typeface="Tahoma"/>
          <a:sym typeface="Tahoma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EA5458"/>
          </a:solidFill>
          <a:uFillTx/>
          <a:latin typeface="Tahoma"/>
          <a:ea typeface="Tahoma"/>
          <a:cs typeface="Tahoma"/>
          <a:sym typeface="Tahoma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EA5458"/>
          </a:solidFill>
          <a:uFillTx/>
          <a:latin typeface="Tahoma"/>
          <a:ea typeface="Tahoma"/>
          <a:cs typeface="Tahoma"/>
          <a:sym typeface="Tahoma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EA5458"/>
          </a:solidFill>
          <a:uFillTx/>
          <a:latin typeface="Tahoma"/>
          <a:ea typeface="Tahoma"/>
          <a:cs typeface="Tahoma"/>
          <a:sym typeface="Tahoma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EA5458"/>
          </a:solidFill>
          <a:uFillTx/>
          <a:latin typeface="Tahoma"/>
          <a:ea typeface="Tahoma"/>
          <a:cs typeface="Tahoma"/>
          <a:sym typeface="Tahoma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EA5458"/>
          </a:solidFill>
          <a:uFillTx/>
          <a:latin typeface="Tahoma"/>
          <a:ea typeface="Tahoma"/>
          <a:cs typeface="Tahoma"/>
          <a:sym typeface="Tahoma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EA5458"/>
          </a:solidFill>
          <a:uFillTx/>
          <a:latin typeface="Tahoma"/>
          <a:ea typeface="Tahoma"/>
          <a:cs typeface="Tahoma"/>
          <a:sym typeface="Tahoma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EA5458"/>
          </a:solidFill>
          <a:uFillTx/>
          <a:latin typeface="Tahoma"/>
          <a:ea typeface="Tahoma"/>
          <a:cs typeface="Tahoma"/>
          <a:sym typeface="Tahoma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EA5458"/>
          </a:solidFill>
          <a:uFillTx/>
          <a:latin typeface="Tahoma"/>
          <a:ea typeface="Tahoma"/>
          <a:cs typeface="Tahoma"/>
          <a:sym typeface="Tahoma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Relationship Id="rId11" Type="http://schemas.openxmlformats.org/officeDocument/2006/relationships/image" Target="../media/image72.png"/><Relationship Id="rId12" Type="http://schemas.openxmlformats.org/officeDocument/2006/relationships/image" Target="../media/image73.png"/><Relationship Id="rId13" Type="http://schemas.openxmlformats.org/officeDocument/2006/relationships/image" Target="../media/image74.png"/><Relationship Id="rId14" Type="http://schemas.openxmlformats.org/officeDocument/2006/relationships/image" Target="../media/image75.png"/><Relationship Id="rId15" Type="http://schemas.openxmlformats.org/officeDocument/2006/relationships/image" Target="../media/image76.png"/><Relationship Id="rId16" Type="http://schemas.openxmlformats.org/officeDocument/2006/relationships/image" Target="../media/image77.png"/><Relationship Id="rId17" Type="http://schemas.openxmlformats.org/officeDocument/2006/relationships/image" Target="../media/image78.png"/><Relationship Id="rId18" Type="http://schemas.openxmlformats.org/officeDocument/2006/relationships/image" Target="../media/image79.png"/><Relationship Id="rId19" Type="http://schemas.openxmlformats.org/officeDocument/2006/relationships/image" Target="../media/image80.png"/><Relationship Id="rId20" Type="http://schemas.openxmlformats.org/officeDocument/2006/relationships/image" Target="../media/image81.png"/><Relationship Id="rId21" Type="http://schemas.openxmlformats.org/officeDocument/2006/relationships/image" Target="../media/image82.png"/><Relationship Id="rId22" Type="http://schemas.openxmlformats.org/officeDocument/2006/relationships/image" Target="../media/image83.png"/><Relationship Id="rId23" Type="http://schemas.openxmlformats.org/officeDocument/2006/relationships/image" Target="../media/image84.png"/><Relationship Id="rId24" Type="http://schemas.openxmlformats.org/officeDocument/2006/relationships/image" Target="../media/image85.png"/><Relationship Id="rId25" Type="http://schemas.openxmlformats.org/officeDocument/2006/relationships/image" Target="../media/image86.png"/><Relationship Id="rId26" Type="http://schemas.openxmlformats.org/officeDocument/2006/relationships/image" Target="../media/image87.png"/><Relationship Id="rId27" Type="http://schemas.openxmlformats.org/officeDocument/2006/relationships/image" Target="../media/image36.png"/><Relationship Id="rId28" Type="http://schemas.openxmlformats.org/officeDocument/2006/relationships/image" Target="../media/image37.png"/><Relationship Id="rId29" Type="http://schemas.openxmlformats.org/officeDocument/2006/relationships/image" Target="../media/image38.png"/><Relationship Id="rId30" Type="http://schemas.openxmlformats.org/officeDocument/2006/relationships/image" Target="../media/image39.png"/><Relationship Id="rId31" Type="http://schemas.openxmlformats.org/officeDocument/2006/relationships/image" Target="../media/image40.png"/><Relationship Id="rId32" Type="http://schemas.openxmlformats.org/officeDocument/2006/relationships/image" Target="../media/image41.png"/><Relationship Id="rId33" Type="http://schemas.openxmlformats.org/officeDocument/2006/relationships/image" Target="../media/image42.png"/><Relationship Id="rId34" Type="http://schemas.openxmlformats.org/officeDocument/2006/relationships/image" Target="../media/image43.png"/><Relationship Id="rId35" Type="http://schemas.openxmlformats.org/officeDocument/2006/relationships/image" Target="../media/image45.png"/><Relationship Id="rId36" Type="http://schemas.openxmlformats.org/officeDocument/2006/relationships/image" Target="../media/image44.png"/><Relationship Id="rId37" Type="http://schemas.openxmlformats.org/officeDocument/2006/relationships/image" Target="../media/image46.png"/><Relationship Id="rId38" Type="http://schemas.openxmlformats.org/officeDocument/2006/relationships/image" Target="../media/image48.png"/><Relationship Id="rId39" Type="http://schemas.openxmlformats.org/officeDocument/2006/relationships/image" Target="../media/image47.png"/><Relationship Id="rId40" Type="http://schemas.openxmlformats.org/officeDocument/2006/relationships/image" Target="../media/image49.png"/><Relationship Id="rId41" Type="http://schemas.openxmlformats.org/officeDocument/2006/relationships/image" Target="../media/image50.png"/><Relationship Id="rId42" Type="http://schemas.openxmlformats.org/officeDocument/2006/relationships/image" Target="../media/image51.png"/><Relationship Id="rId43" Type="http://schemas.openxmlformats.org/officeDocument/2006/relationships/image" Target="../media/image52.png"/><Relationship Id="rId44" Type="http://schemas.openxmlformats.org/officeDocument/2006/relationships/image" Target="../media/image53.png"/><Relationship Id="rId45" Type="http://schemas.openxmlformats.org/officeDocument/2006/relationships/image" Target="../media/image55.png"/><Relationship Id="rId46" Type="http://schemas.openxmlformats.org/officeDocument/2006/relationships/image" Target="../media/image54.png"/><Relationship Id="rId47" Type="http://schemas.openxmlformats.org/officeDocument/2006/relationships/image" Target="../media/image57.png"/><Relationship Id="rId48" Type="http://schemas.openxmlformats.org/officeDocument/2006/relationships/image" Target="../media/image56.png"/><Relationship Id="rId49" Type="http://schemas.openxmlformats.org/officeDocument/2006/relationships/image" Target="../media/image58.png"/><Relationship Id="rId50" Type="http://schemas.openxmlformats.org/officeDocument/2006/relationships/image" Target="../media/image60.png"/><Relationship Id="rId51" Type="http://schemas.openxmlformats.org/officeDocument/2006/relationships/image" Target="../media/image59.png"/><Relationship Id="rId52" Type="http://schemas.openxmlformats.org/officeDocument/2006/relationships/image" Target="../media/image12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Relationship Id="rId11" Type="http://schemas.openxmlformats.org/officeDocument/2006/relationships/image" Target="../media/image72.png"/><Relationship Id="rId12" Type="http://schemas.openxmlformats.org/officeDocument/2006/relationships/image" Target="../media/image73.png"/><Relationship Id="rId13" Type="http://schemas.openxmlformats.org/officeDocument/2006/relationships/image" Target="../media/image74.png"/><Relationship Id="rId14" Type="http://schemas.openxmlformats.org/officeDocument/2006/relationships/image" Target="../media/image75.png"/><Relationship Id="rId15" Type="http://schemas.openxmlformats.org/officeDocument/2006/relationships/image" Target="../media/image76.png"/><Relationship Id="rId16" Type="http://schemas.openxmlformats.org/officeDocument/2006/relationships/image" Target="../media/image77.png"/><Relationship Id="rId17" Type="http://schemas.openxmlformats.org/officeDocument/2006/relationships/image" Target="../media/image78.png"/><Relationship Id="rId18" Type="http://schemas.openxmlformats.org/officeDocument/2006/relationships/image" Target="../media/image79.png"/><Relationship Id="rId19" Type="http://schemas.openxmlformats.org/officeDocument/2006/relationships/image" Target="../media/image80.png"/><Relationship Id="rId20" Type="http://schemas.openxmlformats.org/officeDocument/2006/relationships/image" Target="../media/image81.png"/><Relationship Id="rId21" Type="http://schemas.openxmlformats.org/officeDocument/2006/relationships/image" Target="../media/image82.png"/><Relationship Id="rId22" Type="http://schemas.openxmlformats.org/officeDocument/2006/relationships/image" Target="../media/image83.png"/><Relationship Id="rId23" Type="http://schemas.openxmlformats.org/officeDocument/2006/relationships/image" Target="../media/image84.png"/><Relationship Id="rId24" Type="http://schemas.openxmlformats.org/officeDocument/2006/relationships/image" Target="../media/image85.png"/><Relationship Id="rId25" Type="http://schemas.openxmlformats.org/officeDocument/2006/relationships/image" Target="../media/image86.png"/><Relationship Id="rId26" Type="http://schemas.openxmlformats.org/officeDocument/2006/relationships/image" Target="../media/image87.png"/><Relationship Id="rId27" Type="http://schemas.openxmlformats.org/officeDocument/2006/relationships/image" Target="../media/image88.png"/><Relationship Id="rId28" Type="http://schemas.openxmlformats.org/officeDocument/2006/relationships/image" Target="../media/image37.png"/><Relationship Id="rId29" Type="http://schemas.openxmlformats.org/officeDocument/2006/relationships/image" Target="../media/image89.png"/><Relationship Id="rId30" Type="http://schemas.openxmlformats.org/officeDocument/2006/relationships/image" Target="../media/image90.png"/><Relationship Id="rId31" Type="http://schemas.openxmlformats.org/officeDocument/2006/relationships/image" Target="../media/image40.png"/><Relationship Id="rId32" Type="http://schemas.openxmlformats.org/officeDocument/2006/relationships/image" Target="../media/image91.png"/><Relationship Id="rId33" Type="http://schemas.openxmlformats.org/officeDocument/2006/relationships/image" Target="../media/image42.png"/><Relationship Id="rId34" Type="http://schemas.openxmlformats.org/officeDocument/2006/relationships/image" Target="../media/image92.png"/><Relationship Id="rId35" Type="http://schemas.openxmlformats.org/officeDocument/2006/relationships/image" Target="../media/image93.png"/><Relationship Id="rId36" Type="http://schemas.openxmlformats.org/officeDocument/2006/relationships/image" Target="../media/image94.png"/><Relationship Id="rId37" Type="http://schemas.openxmlformats.org/officeDocument/2006/relationships/image" Target="../media/image46.png"/><Relationship Id="rId38" Type="http://schemas.openxmlformats.org/officeDocument/2006/relationships/image" Target="../media/image95.png"/><Relationship Id="rId39" Type="http://schemas.openxmlformats.org/officeDocument/2006/relationships/image" Target="../media/image96.png"/><Relationship Id="rId40" Type="http://schemas.openxmlformats.org/officeDocument/2006/relationships/image" Target="../media/image97.png"/><Relationship Id="rId41" Type="http://schemas.openxmlformats.org/officeDocument/2006/relationships/image" Target="../media/image98.png"/><Relationship Id="rId42" Type="http://schemas.openxmlformats.org/officeDocument/2006/relationships/image" Target="../media/image99.png"/><Relationship Id="rId43" Type="http://schemas.openxmlformats.org/officeDocument/2006/relationships/image" Target="../media/image100.png"/><Relationship Id="rId44" Type="http://schemas.openxmlformats.org/officeDocument/2006/relationships/image" Target="../media/image101.png"/><Relationship Id="rId45" Type="http://schemas.openxmlformats.org/officeDocument/2006/relationships/image" Target="../media/image102.png"/><Relationship Id="rId46" Type="http://schemas.openxmlformats.org/officeDocument/2006/relationships/image" Target="../media/image20.png"/><Relationship Id="rId47" Type="http://schemas.openxmlformats.org/officeDocument/2006/relationships/image" Target="../media/image103.png"/><Relationship Id="rId48" Type="http://schemas.openxmlformats.org/officeDocument/2006/relationships/image" Target="../media/image104.png"/><Relationship Id="rId49" Type="http://schemas.openxmlformats.org/officeDocument/2006/relationships/image" Target="../media/image105.png"/><Relationship Id="rId50" Type="http://schemas.openxmlformats.org/officeDocument/2006/relationships/image" Target="../media/image106.png"/><Relationship Id="rId51" Type="http://schemas.openxmlformats.org/officeDocument/2006/relationships/image" Target="../media/image60.png"/><Relationship Id="rId52" Type="http://schemas.openxmlformats.org/officeDocument/2006/relationships/image" Target="../media/image2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png"/><Relationship Id="rId15" Type="http://schemas.openxmlformats.org/officeDocument/2006/relationships/image" Target="../media/image49.png"/><Relationship Id="rId16" Type="http://schemas.openxmlformats.org/officeDocument/2006/relationships/image" Target="../media/image50.png"/><Relationship Id="rId17" Type="http://schemas.openxmlformats.org/officeDocument/2006/relationships/image" Target="../media/image51.png"/><Relationship Id="rId18" Type="http://schemas.openxmlformats.org/officeDocument/2006/relationships/image" Target="../media/image52.png"/><Relationship Id="rId19" Type="http://schemas.openxmlformats.org/officeDocument/2006/relationships/image" Target="../media/image53.png"/><Relationship Id="rId20" Type="http://schemas.openxmlformats.org/officeDocument/2006/relationships/image" Target="../media/image54.png"/><Relationship Id="rId21" Type="http://schemas.openxmlformats.org/officeDocument/2006/relationships/image" Target="../media/image55.png"/><Relationship Id="rId22" Type="http://schemas.openxmlformats.org/officeDocument/2006/relationships/image" Target="../media/image56.png"/><Relationship Id="rId23" Type="http://schemas.openxmlformats.org/officeDocument/2006/relationships/image" Target="../media/image57.png"/><Relationship Id="rId24" Type="http://schemas.openxmlformats.org/officeDocument/2006/relationships/image" Target="../media/image58.png"/><Relationship Id="rId25" Type="http://schemas.openxmlformats.org/officeDocument/2006/relationships/image" Target="../media/image59.png"/><Relationship Id="rId26" Type="http://schemas.openxmlformats.org/officeDocument/2006/relationships/image" Target="../media/image60.png"/><Relationship Id="rId27" Type="http://schemas.openxmlformats.org/officeDocument/2006/relationships/image" Target="../media/image6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png"/><Relationship Id="rId15" Type="http://schemas.openxmlformats.org/officeDocument/2006/relationships/image" Target="../media/image49.png"/><Relationship Id="rId16" Type="http://schemas.openxmlformats.org/officeDocument/2006/relationships/image" Target="../media/image50.png"/><Relationship Id="rId17" Type="http://schemas.openxmlformats.org/officeDocument/2006/relationships/image" Target="../media/image51.png"/><Relationship Id="rId18" Type="http://schemas.openxmlformats.org/officeDocument/2006/relationships/image" Target="../media/image52.png"/><Relationship Id="rId19" Type="http://schemas.openxmlformats.org/officeDocument/2006/relationships/image" Target="../media/image53.png"/><Relationship Id="rId20" Type="http://schemas.openxmlformats.org/officeDocument/2006/relationships/image" Target="../media/image54.png"/><Relationship Id="rId21" Type="http://schemas.openxmlformats.org/officeDocument/2006/relationships/image" Target="../media/image55.png"/><Relationship Id="rId22" Type="http://schemas.openxmlformats.org/officeDocument/2006/relationships/image" Target="../media/image56.png"/><Relationship Id="rId23" Type="http://schemas.openxmlformats.org/officeDocument/2006/relationships/image" Target="../media/image57.png"/><Relationship Id="rId24" Type="http://schemas.openxmlformats.org/officeDocument/2006/relationships/image" Target="../media/image58.png"/><Relationship Id="rId25" Type="http://schemas.openxmlformats.org/officeDocument/2006/relationships/image" Target="../media/image59.png"/><Relationship Id="rId26" Type="http://schemas.openxmlformats.org/officeDocument/2006/relationships/image" Target="../media/image60.png"/><Relationship Id="rId27" Type="http://schemas.openxmlformats.org/officeDocument/2006/relationships/image" Target="../media/image6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Relationship Id="rId11" Type="http://schemas.openxmlformats.org/officeDocument/2006/relationships/image" Target="../media/image72.png"/><Relationship Id="rId12" Type="http://schemas.openxmlformats.org/officeDocument/2006/relationships/image" Target="../media/image73.png"/><Relationship Id="rId13" Type="http://schemas.openxmlformats.org/officeDocument/2006/relationships/image" Target="../media/image74.png"/><Relationship Id="rId14" Type="http://schemas.openxmlformats.org/officeDocument/2006/relationships/image" Target="../media/image75.png"/><Relationship Id="rId15" Type="http://schemas.openxmlformats.org/officeDocument/2006/relationships/image" Target="../media/image76.png"/><Relationship Id="rId16" Type="http://schemas.openxmlformats.org/officeDocument/2006/relationships/image" Target="../media/image77.png"/><Relationship Id="rId17" Type="http://schemas.openxmlformats.org/officeDocument/2006/relationships/image" Target="../media/image78.png"/><Relationship Id="rId18" Type="http://schemas.openxmlformats.org/officeDocument/2006/relationships/image" Target="../media/image79.png"/><Relationship Id="rId19" Type="http://schemas.openxmlformats.org/officeDocument/2006/relationships/image" Target="../media/image80.png"/><Relationship Id="rId20" Type="http://schemas.openxmlformats.org/officeDocument/2006/relationships/image" Target="../media/image81.png"/><Relationship Id="rId21" Type="http://schemas.openxmlformats.org/officeDocument/2006/relationships/image" Target="../media/image82.png"/><Relationship Id="rId22" Type="http://schemas.openxmlformats.org/officeDocument/2006/relationships/image" Target="../media/image83.png"/><Relationship Id="rId23" Type="http://schemas.openxmlformats.org/officeDocument/2006/relationships/image" Target="../media/image84.png"/><Relationship Id="rId24" Type="http://schemas.openxmlformats.org/officeDocument/2006/relationships/image" Target="../media/image85.png"/><Relationship Id="rId25" Type="http://schemas.openxmlformats.org/officeDocument/2006/relationships/image" Target="../media/image86.png"/><Relationship Id="rId26" Type="http://schemas.openxmlformats.org/officeDocument/2006/relationships/image" Target="../media/image87.png"/><Relationship Id="rId27" Type="http://schemas.openxmlformats.org/officeDocument/2006/relationships/image" Target="../media/image36.png"/><Relationship Id="rId28" Type="http://schemas.openxmlformats.org/officeDocument/2006/relationships/image" Target="../media/image37.png"/><Relationship Id="rId29" Type="http://schemas.openxmlformats.org/officeDocument/2006/relationships/image" Target="../media/image38.png"/><Relationship Id="rId30" Type="http://schemas.openxmlformats.org/officeDocument/2006/relationships/image" Target="../media/image39.png"/><Relationship Id="rId31" Type="http://schemas.openxmlformats.org/officeDocument/2006/relationships/image" Target="../media/image40.png"/><Relationship Id="rId32" Type="http://schemas.openxmlformats.org/officeDocument/2006/relationships/image" Target="../media/image41.png"/><Relationship Id="rId33" Type="http://schemas.openxmlformats.org/officeDocument/2006/relationships/image" Target="../media/image42.png"/><Relationship Id="rId34" Type="http://schemas.openxmlformats.org/officeDocument/2006/relationships/image" Target="../media/image43.png"/><Relationship Id="rId35" Type="http://schemas.openxmlformats.org/officeDocument/2006/relationships/image" Target="../media/image45.png"/><Relationship Id="rId36" Type="http://schemas.openxmlformats.org/officeDocument/2006/relationships/image" Target="../media/image44.png"/><Relationship Id="rId37" Type="http://schemas.openxmlformats.org/officeDocument/2006/relationships/image" Target="../media/image46.png"/><Relationship Id="rId38" Type="http://schemas.openxmlformats.org/officeDocument/2006/relationships/image" Target="../media/image48.png"/><Relationship Id="rId39" Type="http://schemas.openxmlformats.org/officeDocument/2006/relationships/image" Target="../media/image47.png"/><Relationship Id="rId40" Type="http://schemas.openxmlformats.org/officeDocument/2006/relationships/image" Target="../media/image49.png"/><Relationship Id="rId41" Type="http://schemas.openxmlformats.org/officeDocument/2006/relationships/image" Target="../media/image50.png"/><Relationship Id="rId42" Type="http://schemas.openxmlformats.org/officeDocument/2006/relationships/image" Target="../media/image51.png"/><Relationship Id="rId43" Type="http://schemas.openxmlformats.org/officeDocument/2006/relationships/image" Target="../media/image52.png"/><Relationship Id="rId44" Type="http://schemas.openxmlformats.org/officeDocument/2006/relationships/image" Target="../media/image53.png"/><Relationship Id="rId45" Type="http://schemas.openxmlformats.org/officeDocument/2006/relationships/image" Target="../media/image55.png"/><Relationship Id="rId46" Type="http://schemas.openxmlformats.org/officeDocument/2006/relationships/image" Target="../media/image54.png"/><Relationship Id="rId47" Type="http://schemas.openxmlformats.org/officeDocument/2006/relationships/image" Target="../media/image57.png"/><Relationship Id="rId48" Type="http://schemas.openxmlformats.org/officeDocument/2006/relationships/image" Target="../media/image56.png"/><Relationship Id="rId49" Type="http://schemas.openxmlformats.org/officeDocument/2006/relationships/image" Target="../media/image58.png"/><Relationship Id="rId50" Type="http://schemas.openxmlformats.org/officeDocument/2006/relationships/image" Target="../media/image60.png"/><Relationship Id="rId51" Type="http://schemas.openxmlformats.org/officeDocument/2006/relationships/image" Target="../media/image5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Relationship Id="rId11" Type="http://schemas.openxmlformats.org/officeDocument/2006/relationships/image" Target="../media/image72.png"/><Relationship Id="rId12" Type="http://schemas.openxmlformats.org/officeDocument/2006/relationships/image" Target="../media/image73.png"/><Relationship Id="rId13" Type="http://schemas.openxmlformats.org/officeDocument/2006/relationships/image" Target="../media/image74.png"/><Relationship Id="rId14" Type="http://schemas.openxmlformats.org/officeDocument/2006/relationships/image" Target="../media/image75.png"/><Relationship Id="rId15" Type="http://schemas.openxmlformats.org/officeDocument/2006/relationships/image" Target="../media/image76.png"/><Relationship Id="rId16" Type="http://schemas.openxmlformats.org/officeDocument/2006/relationships/image" Target="../media/image77.png"/><Relationship Id="rId17" Type="http://schemas.openxmlformats.org/officeDocument/2006/relationships/image" Target="../media/image78.png"/><Relationship Id="rId18" Type="http://schemas.openxmlformats.org/officeDocument/2006/relationships/image" Target="../media/image79.png"/><Relationship Id="rId19" Type="http://schemas.openxmlformats.org/officeDocument/2006/relationships/image" Target="../media/image80.png"/><Relationship Id="rId20" Type="http://schemas.openxmlformats.org/officeDocument/2006/relationships/image" Target="../media/image81.png"/><Relationship Id="rId21" Type="http://schemas.openxmlformats.org/officeDocument/2006/relationships/image" Target="../media/image82.png"/><Relationship Id="rId22" Type="http://schemas.openxmlformats.org/officeDocument/2006/relationships/image" Target="../media/image83.png"/><Relationship Id="rId23" Type="http://schemas.openxmlformats.org/officeDocument/2006/relationships/image" Target="../media/image84.png"/><Relationship Id="rId24" Type="http://schemas.openxmlformats.org/officeDocument/2006/relationships/image" Target="../media/image85.png"/><Relationship Id="rId25" Type="http://schemas.openxmlformats.org/officeDocument/2006/relationships/image" Target="../media/image86.png"/><Relationship Id="rId26" Type="http://schemas.openxmlformats.org/officeDocument/2006/relationships/image" Target="../media/image87.png"/><Relationship Id="rId27" Type="http://schemas.openxmlformats.org/officeDocument/2006/relationships/image" Target="../media/image88.png"/><Relationship Id="rId28" Type="http://schemas.openxmlformats.org/officeDocument/2006/relationships/image" Target="../media/image37.png"/><Relationship Id="rId29" Type="http://schemas.openxmlformats.org/officeDocument/2006/relationships/image" Target="../media/image89.png"/><Relationship Id="rId30" Type="http://schemas.openxmlformats.org/officeDocument/2006/relationships/image" Target="../media/image90.png"/><Relationship Id="rId31" Type="http://schemas.openxmlformats.org/officeDocument/2006/relationships/image" Target="../media/image40.png"/><Relationship Id="rId32" Type="http://schemas.openxmlformats.org/officeDocument/2006/relationships/image" Target="../media/image91.png"/><Relationship Id="rId33" Type="http://schemas.openxmlformats.org/officeDocument/2006/relationships/image" Target="../media/image42.png"/><Relationship Id="rId34" Type="http://schemas.openxmlformats.org/officeDocument/2006/relationships/image" Target="../media/image92.png"/><Relationship Id="rId35" Type="http://schemas.openxmlformats.org/officeDocument/2006/relationships/image" Target="../media/image93.png"/><Relationship Id="rId36" Type="http://schemas.openxmlformats.org/officeDocument/2006/relationships/image" Target="../media/image94.png"/><Relationship Id="rId37" Type="http://schemas.openxmlformats.org/officeDocument/2006/relationships/image" Target="../media/image46.png"/><Relationship Id="rId38" Type="http://schemas.openxmlformats.org/officeDocument/2006/relationships/image" Target="../media/image95.png"/><Relationship Id="rId39" Type="http://schemas.openxmlformats.org/officeDocument/2006/relationships/image" Target="../media/image96.png"/><Relationship Id="rId40" Type="http://schemas.openxmlformats.org/officeDocument/2006/relationships/image" Target="../media/image97.png"/><Relationship Id="rId41" Type="http://schemas.openxmlformats.org/officeDocument/2006/relationships/image" Target="../media/image98.png"/><Relationship Id="rId42" Type="http://schemas.openxmlformats.org/officeDocument/2006/relationships/image" Target="../media/image99.png"/><Relationship Id="rId43" Type="http://schemas.openxmlformats.org/officeDocument/2006/relationships/image" Target="../media/image100.png"/><Relationship Id="rId44" Type="http://schemas.openxmlformats.org/officeDocument/2006/relationships/image" Target="../media/image101.png"/><Relationship Id="rId45" Type="http://schemas.openxmlformats.org/officeDocument/2006/relationships/image" Target="../media/image102.png"/><Relationship Id="rId46" Type="http://schemas.openxmlformats.org/officeDocument/2006/relationships/image" Target="../media/image20.png"/><Relationship Id="rId47" Type="http://schemas.openxmlformats.org/officeDocument/2006/relationships/image" Target="../media/image103.png"/><Relationship Id="rId48" Type="http://schemas.openxmlformats.org/officeDocument/2006/relationships/image" Target="../media/image104.png"/><Relationship Id="rId49" Type="http://schemas.openxmlformats.org/officeDocument/2006/relationships/image" Target="../media/image105.png"/><Relationship Id="rId50" Type="http://schemas.openxmlformats.org/officeDocument/2006/relationships/image" Target="../media/image106.png"/><Relationship Id="rId51" Type="http://schemas.openxmlformats.org/officeDocument/2006/relationships/image" Target="../media/image6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Relationship Id="rId11" Type="http://schemas.openxmlformats.org/officeDocument/2006/relationships/image" Target="../media/image107.png"/><Relationship Id="rId12" Type="http://schemas.openxmlformats.org/officeDocument/2006/relationships/image" Target="../media/image73.png"/><Relationship Id="rId13" Type="http://schemas.openxmlformats.org/officeDocument/2006/relationships/image" Target="../media/image108.png"/><Relationship Id="rId14" Type="http://schemas.openxmlformats.org/officeDocument/2006/relationships/image" Target="../media/image75.png"/><Relationship Id="rId15" Type="http://schemas.openxmlformats.org/officeDocument/2006/relationships/image" Target="../media/image76.png"/><Relationship Id="rId16" Type="http://schemas.openxmlformats.org/officeDocument/2006/relationships/image" Target="../media/image109.png"/><Relationship Id="rId17" Type="http://schemas.openxmlformats.org/officeDocument/2006/relationships/image" Target="../media/image78.png"/><Relationship Id="rId18" Type="http://schemas.openxmlformats.org/officeDocument/2006/relationships/image" Target="../media/image80.png"/><Relationship Id="rId19" Type="http://schemas.openxmlformats.org/officeDocument/2006/relationships/image" Target="../media/image79.png"/><Relationship Id="rId20" Type="http://schemas.openxmlformats.org/officeDocument/2006/relationships/image" Target="../media/image110.png"/><Relationship Id="rId21" Type="http://schemas.openxmlformats.org/officeDocument/2006/relationships/image" Target="../media/image111.png"/><Relationship Id="rId22" Type="http://schemas.openxmlformats.org/officeDocument/2006/relationships/image" Target="../media/image112.png"/><Relationship Id="rId23" Type="http://schemas.openxmlformats.org/officeDocument/2006/relationships/image" Target="../media/image84.png"/><Relationship Id="rId24" Type="http://schemas.openxmlformats.org/officeDocument/2006/relationships/image" Target="../media/image85.png"/><Relationship Id="rId25" Type="http://schemas.openxmlformats.org/officeDocument/2006/relationships/image" Target="../media/image113.png"/><Relationship Id="rId26" Type="http://schemas.openxmlformats.org/officeDocument/2006/relationships/image" Target="../media/image114.png"/><Relationship Id="rId27" Type="http://schemas.openxmlformats.org/officeDocument/2006/relationships/image" Target="../media/image36.png"/><Relationship Id="rId28" Type="http://schemas.openxmlformats.org/officeDocument/2006/relationships/image" Target="../media/image37.png"/><Relationship Id="rId29" Type="http://schemas.openxmlformats.org/officeDocument/2006/relationships/image" Target="../media/image38.png"/><Relationship Id="rId30" Type="http://schemas.openxmlformats.org/officeDocument/2006/relationships/image" Target="../media/image115.png"/><Relationship Id="rId31" Type="http://schemas.openxmlformats.org/officeDocument/2006/relationships/image" Target="../media/image40.png"/><Relationship Id="rId32" Type="http://schemas.openxmlformats.org/officeDocument/2006/relationships/image" Target="../media/image41.png"/><Relationship Id="rId33" Type="http://schemas.openxmlformats.org/officeDocument/2006/relationships/image" Target="../media/image42.png"/><Relationship Id="rId34" Type="http://schemas.openxmlformats.org/officeDocument/2006/relationships/image" Target="../media/image43.png"/><Relationship Id="rId35" Type="http://schemas.openxmlformats.org/officeDocument/2006/relationships/image" Target="../media/image116.png"/><Relationship Id="rId36" Type="http://schemas.openxmlformats.org/officeDocument/2006/relationships/image" Target="../media/image44.png"/><Relationship Id="rId37" Type="http://schemas.openxmlformats.org/officeDocument/2006/relationships/image" Target="../media/image46.png"/><Relationship Id="rId38" Type="http://schemas.openxmlformats.org/officeDocument/2006/relationships/image" Target="../media/image95.png"/><Relationship Id="rId39" Type="http://schemas.openxmlformats.org/officeDocument/2006/relationships/image" Target="../media/image48.png"/><Relationship Id="rId40" Type="http://schemas.openxmlformats.org/officeDocument/2006/relationships/image" Target="../media/image49.png"/><Relationship Id="rId41" Type="http://schemas.openxmlformats.org/officeDocument/2006/relationships/image" Target="../media/image50.png"/><Relationship Id="rId42" Type="http://schemas.openxmlformats.org/officeDocument/2006/relationships/image" Target="../media/image51.png"/><Relationship Id="rId43" Type="http://schemas.openxmlformats.org/officeDocument/2006/relationships/image" Target="../media/image100.png"/><Relationship Id="rId44" Type="http://schemas.openxmlformats.org/officeDocument/2006/relationships/image" Target="../media/image53.png"/><Relationship Id="rId45" Type="http://schemas.openxmlformats.org/officeDocument/2006/relationships/image" Target="../media/image55.png"/><Relationship Id="rId46" Type="http://schemas.openxmlformats.org/officeDocument/2006/relationships/image" Target="../media/image54.png"/><Relationship Id="rId47" Type="http://schemas.openxmlformats.org/officeDocument/2006/relationships/image" Target="../media/image103.png"/><Relationship Id="rId48" Type="http://schemas.openxmlformats.org/officeDocument/2006/relationships/image" Target="../media/image56.png"/><Relationship Id="rId49" Type="http://schemas.openxmlformats.org/officeDocument/2006/relationships/image" Target="../media/image58.png"/><Relationship Id="rId50" Type="http://schemas.openxmlformats.org/officeDocument/2006/relationships/image" Target="../media/image60.png"/><Relationship Id="rId51" Type="http://schemas.openxmlformats.org/officeDocument/2006/relationships/image" Target="../media/image5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Relationship Id="rId11" Type="http://schemas.openxmlformats.org/officeDocument/2006/relationships/image" Target="../media/image107.png"/><Relationship Id="rId12" Type="http://schemas.openxmlformats.org/officeDocument/2006/relationships/image" Target="../media/image73.png"/><Relationship Id="rId13" Type="http://schemas.openxmlformats.org/officeDocument/2006/relationships/image" Target="../media/image108.png"/><Relationship Id="rId14" Type="http://schemas.openxmlformats.org/officeDocument/2006/relationships/image" Target="../media/image75.png"/><Relationship Id="rId15" Type="http://schemas.openxmlformats.org/officeDocument/2006/relationships/image" Target="../media/image76.png"/><Relationship Id="rId16" Type="http://schemas.openxmlformats.org/officeDocument/2006/relationships/image" Target="../media/image109.png"/><Relationship Id="rId17" Type="http://schemas.openxmlformats.org/officeDocument/2006/relationships/image" Target="../media/image78.png"/><Relationship Id="rId18" Type="http://schemas.openxmlformats.org/officeDocument/2006/relationships/image" Target="../media/image80.png"/><Relationship Id="rId19" Type="http://schemas.openxmlformats.org/officeDocument/2006/relationships/image" Target="../media/image79.png"/><Relationship Id="rId20" Type="http://schemas.openxmlformats.org/officeDocument/2006/relationships/image" Target="../media/image110.png"/><Relationship Id="rId21" Type="http://schemas.openxmlformats.org/officeDocument/2006/relationships/image" Target="../media/image111.png"/><Relationship Id="rId22" Type="http://schemas.openxmlformats.org/officeDocument/2006/relationships/image" Target="../media/image112.png"/><Relationship Id="rId23" Type="http://schemas.openxmlformats.org/officeDocument/2006/relationships/image" Target="../media/image84.png"/><Relationship Id="rId24" Type="http://schemas.openxmlformats.org/officeDocument/2006/relationships/image" Target="../media/image85.png"/><Relationship Id="rId25" Type="http://schemas.openxmlformats.org/officeDocument/2006/relationships/image" Target="../media/image113.png"/><Relationship Id="rId26" Type="http://schemas.openxmlformats.org/officeDocument/2006/relationships/image" Target="../media/image114.png"/><Relationship Id="rId27" Type="http://schemas.openxmlformats.org/officeDocument/2006/relationships/image" Target="../media/image11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png"/><Relationship Id="rId15" Type="http://schemas.openxmlformats.org/officeDocument/2006/relationships/image" Target="../media/image49.png"/><Relationship Id="rId16" Type="http://schemas.openxmlformats.org/officeDocument/2006/relationships/image" Target="../media/image50.png"/><Relationship Id="rId17" Type="http://schemas.openxmlformats.org/officeDocument/2006/relationships/image" Target="../media/image51.png"/><Relationship Id="rId18" Type="http://schemas.openxmlformats.org/officeDocument/2006/relationships/image" Target="../media/image52.png"/><Relationship Id="rId19" Type="http://schemas.openxmlformats.org/officeDocument/2006/relationships/image" Target="../media/image53.png"/><Relationship Id="rId20" Type="http://schemas.openxmlformats.org/officeDocument/2006/relationships/image" Target="../media/image54.png"/><Relationship Id="rId21" Type="http://schemas.openxmlformats.org/officeDocument/2006/relationships/image" Target="../media/image55.png"/><Relationship Id="rId22" Type="http://schemas.openxmlformats.org/officeDocument/2006/relationships/image" Target="../media/image56.png"/><Relationship Id="rId23" Type="http://schemas.openxmlformats.org/officeDocument/2006/relationships/image" Target="../media/image57.png"/><Relationship Id="rId24" Type="http://schemas.openxmlformats.org/officeDocument/2006/relationships/image" Target="../media/image58.png"/><Relationship Id="rId25" Type="http://schemas.openxmlformats.org/officeDocument/2006/relationships/image" Target="../media/image59.png"/><Relationship Id="rId26" Type="http://schemas.openxmlformats.org/officeDocument/2006/relationships/image" Target="../media/image60.png"/><Relationship Id="rId27" Type="http://schemas.openxmlformats.org/officeDocument/2006/relationships/image" Target="../media/image11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9.png"/><Relationship Id="rId3" Type="http://schemas.openxmlformats.org/officeDocument/2006/relationships/image" Target="../media/image1.jpeg"/><Relationship Id="rId4" Type="http://schemas.openxmlformats.org/officeDocument/2006/relationships/image" Target="../media/image12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object 2"/>
          <p:cNvSpPr txBox="1"/>
          <p:nvPr/>
        </p:nvSpPr>
        <p:spPr>
          <a:xfrm>
            <a:off x="1054562" y="1576436"/>
            <a:ext cx="10684511" cy="4134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>
              <a:lnSpc>
                <a:spcPct val="100200"/>
              </a:lnSpc>
              <a:defRPr b="1" spc="-5" sz="5400">
                <a:solidFill>
                  <a:srgbClr val="EA5458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Optimising</a:t>
            </a:r>
            <a:r>
              <a:rPr spc="-900"/>
              <a:t> </a:t>
            </a:r>
            <a:r>
              <a:rPr spc="155"/>
              <a:t>P</a:t>
            </a:r>
            <a:r>
              <a:rPr spc="505"/>
              <a:t>a</a:t>
            </a:r>
            <a:r>
              <a:rPr spc="180"/>
              <a:t>rk</a:t>
            </a:r>
            <a:r>
              <a:rPr spc="440"/>
              <a:t>i</a:t>
            </a:r>
            <a:r>
              <a:rPr spc="280"/>
              <a:t>n</a:t>
            </a:r>
            <a:r>
              <a:rPr spc="419"/>
              <a:t>g</a:t>
            </a:r>
            <a:r>
              <a:rPr spc="-900"/>
              <a:t> </a:t>
            </a:r>
            <a:r>
              <a:rPr spc="-635"/>
              <a:t>S</a:t>
            </a:r>
            <a:r>
              <a:rPr spc="100"/>
              <a:t>o</a:t>
            </a:r>
            <a:r>
              <a:rPr spc="515"/>
              <a:t>l</a:t>
            </a:r>
            <a:r>
              <a:rPr spc="-50"/>
              <a:t>u</a:t>
            </a:r>
            <a:r>
              <a:rPr spc="100"/>
              <a:t>t</a:t>
            </a:r>
            <a:r>
              <a:rPr spc="415"/>
              <a:t>i</a:t>
            </a:r>
            <a:r>
              <a:rPr spc="100"/>
              <a:t>o</a:t>
            </a:r>
            <a:r>
              <a:rPr spc="280"/>
              <a:t>n</a:t>
            </a:r>
            <a:r>
              <a:rPr spc="-365"/>
              <a:t>s</a:t>
            </a:r>
            <a:r>
              <a:rPr spc="-784"/>
              <a:t>:  </a:t>
            </a:r>
            <a:r>
              <a:rPr spc="-145"/>
              <a:t>L</a:t>
            </a:r>
            <a:r>
              <a:rPr spc="-229"/>
              <a:t>e</a:t>
            </a:r>
            <a:r>
              <a:rPr spc="-145"/>
              <a:t>v</a:t>
            </a:r>
            <a:r>
              <a:rPr spc="-229"/>
              <a:t>e</a:t>
            </a:r>
            <a:r>
              <a:rPr spc="20"/>
              <a:t>r</a:t>
            </a:r>
            <a:r>
              <a:rPr spc="505"/>
              <a:t>a</a:t>
            </a:r>
            <a:r>
              <a:rPr spc="415"/>
              <a:t>g</a:t>
            </a:r>
            <a:r>
              <a:rPr spc="440"/>
              <a:t>i</a:t>
            </a:r>
            <a:r>
              <a:rPr spc="280"/>
              <a:t>n</a:t>
            </a:r>
            <a:r>
              <a:rPr spc="419"/>
              <a:t>g</a:t>
            </a:r>
            <a:r>
              <a:rPr spc="-900"/>
              <a:t> </a:t>
            </a:r>
            <a:r>
              <a:t>O</a:t>
            </a:r>
            <a:r>
              <a:rPr spc="385"/>
              <a:t>p</a:t>
            </a:r>
            <a:r>
              <a:rPr spc="-229"/>
              <a:t>e</a:t>
            </a:r>
            <a:r>
              <a:rPr spc="254"/>
              <a:t>n</a:t>
            </a:r>
            <a:r>
              <a:rPr spc="-620"/>
              <a:t>C</a:t>
            </a:r>
            <a:r>
              <a:rPr spc="-95"/>
              <a:t>V</a:t>
            </a:r>
            <a:r>
              <a:rPr spc="-900"/>
              <a:t> </a:t>
            </a:r>
            <a:r>
              <a:rPr spc="55"/>
              <a:t>f</a:t>
            </a:r>
            <a:r>
              <a:rPr spc="100"/>
              <a:t>o</a:t>
            </a:r>
            <a:r>
              <a:rPr spc="95"/>
              <a:t>r  </a:t>
            </a:r>
            <a:r>
              <a:rPr spc="145"/>
              <a:t>A</a:t>
            </a:r>
            <a:r>
              <a:rPr spc="380"/>
              <a:t>d</a:t>
            </a:r>
            <a:r>
              <a:rPr spc="-145"/>
              <a:t>v</a:t>
            </a:r>
            <a:r>
              <a:rPr spc="505"/>
              <a:t>a</a:t>
            </a:r>
            <a:r>
              <a:rPr spc="280"/>
              <a:t>n</a:t>
            </a:r>
            <a:r>
              <a:rPr spc="-290"/>
              <a:t>c</a:t>
            </a:r>
            <a:r>
              <a:rPr spc="-229"/>
              <a:t>e</a:t>
            </a:r>
            <a:r>
              <a:rPr spc="385"/>
              <a:t>d</a:t>
            </a:r>
            <a:r>
              <a:rPr spc="-900"/>
              <a:t> </a:t>
            </a:r>
            <a:r>
              <a:rPr spc="-490"/>
              <a:t>I</a:t>
            </a:r>
            <a:r>
              <a:rPr spc="280"/>
              <a:t>m</a:t>
            </a:r>
            <a:r>
              <a:rPr spc="505"/>
              <a:t>a</a:t>
            </a:r>
            <a:r>
              <a:rPr spc="415"/>
              <a:t>g</a:t>
            </a:r>
            <a:r>
              <a:rPr spc="-225"/>
              <a:t>e</a:t>
            </a:r>
            <a:r>
              <a:rPr spc="-900"/>
              <a:t> </a:t>
            </a:r>
            <a:r>
              <a:rPr spc="229"/>
              <a:t>P</a:t>
            </a:r>
            <a:r>
              <a:rPr spc="20"/>
              <a:t>r</a:t>
            </a:r>
            <a:r>
              <a:rPr spc="100"/>
              <a:t>o</a:t>
            </a:r>
            <a:r>
              <a:rPr spc="-290"/>
              <a:t>c</a:t>
            </a:r>
            <a:r>
              <a:rPr spc="-229"/>
              <a:t>e</a:t>
            </a:r>
            <a:r>
              <a:rPr spc="-365"/>
              <a:t>ss</a:t>
            </a:r>
            <a:r>
              <a:rPr spc="440"/>
              <a:t>i</a:t>
            </a:r>
            <a:r>
              <a:rPr spc="280"/>
              <a:t>n</a:t>
            </a:r>
            <a:r>
              <a:rPr spc="419"/>
              <a:t>g</a:t>
            </a:r>
            <a:r>
              <a:rPr spc="-900"/>
              <a:t> </a:t>
            </a:r>
            <a:r>
              <a:rPr spc="440"/>
              <a:t>i</a:t>
            </a:r>
            <a:r>
              <a:rPr spc="200"/>
              <a:t>n </a:t>
            </a:r>
            <a:r>
              <a:rPr spc="-665"/>
              <a:t>S</a:t>
            </a:r>
            <a:r>
              <a:rPr spc="385"/>
              <a:t>p</a:t>
            </a:r>
            <a:r>
              <a:rPr spc="505"/>
              <a:t>a</a:t>
            </a:r>
            <a:r>
              <a:rPr spc="-290"/>
              <a:t>c</a:t>
            </a:r>
            <a:r>
              <a:rPr spc="-225"/>
              <a:t>e</a:t>
            </a:r>
            <a:r>
              <a:rPr spc="-900"/>
              <a:t> </a:t>
            </a:r>
            <a:r>
              <a:rPr spc="-130"/>
              <a:t>D</a:t>
            </a:r>
            <a:r>
              <a:rPr spc="-229"/>
              <a:t>e</a:t>
            </a:r>
            <a:r>
              <a:rPr spc="50"/>
              <a:t>t</a:t>
            </a:r>
            <a:r>
              <a:rPr spc="-229"/>
              <a:t>e</a:t>
            </a:r>
            <a:r>
              <a:rPr spc="-260"/>
              <a:t>c</a:t>
            </a:r>
            <a:r>
              <a:rPr spc="100"/>
              <a:t>t</a:t>
            </a:r>
            <a:r>
              <a:rPr spc="415"/>
              <a:t>i</a:t>
            </a:r>
            <a:r>
              <a:rPr spc="100"/>
              <a:t>o</a:t>
            </a:r>
            <a:r>
              <a:rPr spc="285"/>
              <a:t>n</a:t>
            </a:r>
          </a:p>
        </p:txBody>
      </p:sp>
      <p:sp>
        <p:nvSpPr>
          <p:cNvPr id="112" name="T..JEEVAN SAI - 192225037…"/>
          <p:cNvSpPr txBox="1"/>
          <p:nvPr/>
        </p:nvSpPr>
        <p:spPr>
          <a:xfrm>
            <a:off x="1093098" y="6728290"/>
            <a:ext cx="7587417" cy="14286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R="5080" indent="12700">
              <a:lnSpc>
                <a:spcPts val="3400"/>
              </a:lnSpc>
              <a:spcBef>
                <a:spcPts val="200"/>
              </a:spcBef>
              <a:defRPr spc="-300" sz="2900">
                <a:solidFill>
                  <a:srgbClr val="EA5458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T..JEEVAN SAI - 192225037</a:t>
            </a:r>
          </a:p>
          <a:p>
            <a:pPr marR="5080" indent="12700">
              <a:lnSpc>
                <a:spcPts val="3400"/>
              </a:lnSpc>
              <a:spcBef>
                <a:spcPts val="200"/>
              </a:spcBef>
              <a:defRPr spc="-300" sz="2900">
                <a:solidFill>
                  <a:srgbClr val="EA5458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J.MAHENDRHA - 192225062</a:t>
            </a:r>
          </a:p>
          <a:p>
            <a:pPr marR="5080" indent="12700">
              <a:lnSpc>
                <a:spcPts val="3400"/>
              </a:lnSpc>
              <a:spcBef>
                <a:spcPts val="200"/>
              </a:spcBef>
              <a:defRPr spc="-300" sz="2900">
                <a:solidFill>
                  <a:srgbClr val="EA5458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K.CHRIS NICHOLAS VACHAN DEEP - 192225043</a:t>
            </a:r>
          </a:p>
        </p:txBody>
      </p:sp>
      <p:pic>
        <p:nvPicPr>
          <p:cNvPr id="113" name="Google Shape;373;p40" descr="Google Shape;373;p40"/>
          <p:cNvPicPr>
            <a:picLocks noChangeAspect="1"/>
          </p:cNvPicPr>
          <p:nvPr/>
        </p:nvPicPr>
        <p:blipFill>
          <a:blip r:embed="rId2">
            <a:extLst/>
          </a:blip>
          <a:srcRect l="50084" t="13455" r="0" b="32999"/>
          <a:stretch>
            <a:fillRect/>
          </a:stretch>
        </p:blipFill>
        <p:spPr>
          <a:xfrm>
            <a:off x="-1" y="7082700"/>
            <a:ext cx="4503852" cy="3220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Google Shape;277;p35" descr="Google Shape;277;p35"/>
          <p:cNvPicPr>
            <a:picLocks noChangeAspect="1"/>
          </p:cNvPicPr>
          <p:nvPr/>
        </p:nvPicPr>
        <p:blipFill>
          <a:blip r:embed="rId3">
            <a:extLst/>
          </a:blip>
          <a:srcRect l="3393" t="0" r="3382" b="0"/>
          <a:stretch>
            <a:fillRect/>
          </a:stretch>
        </p:blipFill>
        <p:spPr>
          <a:xfrm>
            <a:off x="8696524" y="2369487"/>
            <a:ext cx="10010201" cy="71569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3" grpId="1"/>
      <p:bldP build="whole" bldLvl="1" animBg="1" rev="0" advAuto="0" spid="114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object 2"/>
          <p:cNvSpPr/>
          <p:nvPr/>
        </p:nvSpPr>
        <p:spPr>
          <a:xfrm>
            <a:off x="1433525" y="2327756"/>
            <a:ext cx="15418740" cy="6546203"/>
          </a:xfrm>
          <a:prstGeom prst="rect">
            <a:avLst/>
          </a:prstGeom>
          <a:solidFill>
            <a:srgbClr val="FEF2F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408" name="object 3" descr="object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2319" y="9547193"/>
            <a:ext cx="105122" cy="100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object 4" descr="object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4480" y="9012236"/>
            <a:ext cx="100078" cy="101519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object 5" descr="object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2319" y="8478710"/>
            <a:ext cx="104397" cy="100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object 6" descr="object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2319" y="7944471"/>
            <a:ext cx="104397" cy="100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412" name="object 7" descr="object 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54480" y="7409522"/>
            <a:ext cx="100078" cy="10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3" name="object 8" descr="object 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11754" y="9547911"/>
            <a:ext cx="105833" cy="980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4" name="object 9" descr="object 9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12472" y="9012236"/>
            <a:ext cx="100073" cy="100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5" name="object 10" descr="object 10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12472" y="8478710"/>
            <a:ext cx="100073" cy="100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416" name="object 11" descr="object 11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212472" y="7944471"/>
            <a:ext cx="100073" cy="9974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7" name="object 12" descr="object 12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212472" y="7409522"/>
            <a:ext cx="100073" cy="100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418" name="object 13" descr="object 13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773351" y="9547193"/>
            <a:ext cx="105830" cy="1012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19" name="object 14" descr="object 14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772627" y="9012236"/>
            <a:ext cx="100800" cy="100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0" name="object 15" descr="object 15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772627" y="8478710"/>
            <a:ext cx="100800" cy="100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object 16" descr="object 16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772627" y="7945195"/>
            <a:ext cx="100800" cy="99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object 17" descr="object 17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772627" y="7409522"/>
            <a:ext cx="100800" cy="100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object 18" descr="object 18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2334209" y="9547911"/>
            <a:ext cx="105842" cy="980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object 19" descr="object 19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2333498" y="8478710"/>
            <a:ext cx="100077" cy="100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object 20" descr="object 20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2333498" y="9012236"/>
            <a:ext cx="100077" cy="100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object 21" descr="object 21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2333498" y="7945195"/>
            <a:ext cx="100077" cy="99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object 22" descr="object 22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2333498" y="7409522"/>
            <a:ext cx="100077" cy="100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object 23" descr="object 23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2894367" y="9547193"/>
            <a:ext cx="101101" cy="100643"/>
          </a:xfrm>
          <a:prstGeom prst="rect">
            <a:avLst/>
          </a:prstGeom>
          <a:ln w="12700">
            <a:miter lim="400000"/>
          </a:ln>
        </p:spPr>
      </p:pic>
      <p:pic>
        <p:nvPicPr>
          <p:cNvPr id="429" name="object 24" descr="object 24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2894367" y="9012236"/>
            <a:ext cx="100800" cy="100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0" name="object 25" descr="object 25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2894367" y="8478710"/>
            <a:ext cx="100800" cy="100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431" name="object 26" descr="object 26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2894367" y="7945195"/>
            <a:ext cx="100800" cy="99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object 27" descr="object 27"/>
          <p:cNvPicPr>
            <a:picLocks noChangeAspect="1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2894367" y="7409522"/>
            <a:ext cx="100800" cy="100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object 28" descr="object 28"/>
          <p:cNvPicPr>
            <a:picLocks noChangeAspect="1"/>
          </p:cNvPicPr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15279878" y="2791434"/>
            <a:ext cx="105030" cy="10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object 29" descr="object 29"/>
          <p:cNvPicPr>
            <a:picLocks noChangeAspect="1"/>
          </p:cNvPicPr>
          <p:nvPr/>
        </p:nvPicPr>
        <p:blipFill>
          <a:blip r:embed="rId28">
            <a:extLst/>
          </a:blip>
          <a:stretch>
            <a:fillRect/>
          </a:stretch>
        </p:blipFill>
        <p:spPr>
          <a:xfrm>
            <a:off x="15281275" y="2256471"/>
            <a:ext cx="100077" cy="101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object 30" descr="object 30"/>
          <p:cNvPicPr>
            <a:picLocks noChangeAspect="1"/>
          </p:cNvPicPr>
          <p:nvPr/>
        </p:nvPicPr>
        <p:blipFill>
          <a:blip r:embed="rId29">
            <a:extLst/>
          </a:blip>
          <a:stretch>
            <a:fillRect/>
          </a:stretch>
        </p:blipFill>
        <p:spPr>
          <a:xfrm>
            <a:off x="15279115" y="1722958"/>
            <a:ext cx="104395" cy="10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object 31" descr="object 31"/>
          <p:cNvPicPr>
            <a:picLocks noChangeAspect="1"/>
          </p:cNvPicPr>
          <p:nvPr/>
        </p:nvPicPr>
        <p:blipFill>
          <a:blip r:embed="rId30">
            <a:extLst/>
          </a:blip>
          <a:stretch>
            <a:fillRect/>
          </a:stretch>
        </p:blipFill>
        <p:spPr>
          <a:xfrm>
            <a:off x="15279115" y="1188719"/>
            <a:ext cx="104395" cy="10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7" name="object 32" descr="object 32"/>
          <p:cNvPicPr>
            <a:picLocks noChangeAspect="1"/>
          </p:cNvPicPr>
          <p:nvPr/>
        </p:nvPicPr>
        <p:blipFill>
          <a:blip r:embed="rId31">
            <a:extLst/>
          </a:blip>
          <a:stretch>
            <a:fillRect/>
          </a:stretch>
        </p:blipFill>
        <p:spPr>
          <a:xfrm>
            <a:off x="15281275" y="653758"/>
            <a:ext cx="100077" cy="10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8" name="object 33" descr="object 33"/>
          <p:cNvPicPr>
            <a:picLocks noChangeAspect="1"/>
          </p:cNvPicPr>
          <p:nvPr/>
        </p:nvPicPr>
        <p:blipFill>
          <a:blip r:embed="rId32">
            <a:extLst/>
          </a:blip>
          <a:stretch>
            <a:fillRect/>
          </a:stretch>
        </p:blipFill>
        <p:spPr>
          <a:xfrm>
            <a:off x="15838551" y="2791434"/>
            <a:ext cx="105792" cy="98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439" name="object 34" descr="object 34"/>
          <p:cNvPicPr>
            <a:picLocks noChangeAspect="1"/>
          </p:cNvPicPr>
          <p:nvPr/>
        </p:nvPicPr>
        <p:blipFill>
          <a:blip r:embed="rId33">
            <a:extLst/>
          </a:blip>
          <a:stretch>
            <a:fillRect/>
          </a:stretch>
        </p:blipFill>
        <p:spPr>
          <a:xfrm>
            <a:off x="15839946" y="2256471"/>
            <a:ext cx="100077" cy="100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440" name="object 35" descr="object 35"/>
          <p:cNvPicPr>
            <a:picLocks noChangeAspect="1"/>
          </p:cNvPicPr>
          <p:nvPr/>
        </p:nvPicPr>
        <p:blipFill>
          <a:blip r:embed="rId34">
            <a:extLst/>
          </a:blip>
          <a:stretch>
            <a:fillRect/>
          </a:stretch>
        </p:blipFill>
        <p:spPr>
          <a:xfrm>
            <a:off x="15839946" y="1722958"/>
            <a:ext cx="100077" cy="10001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1" name="object 36" descr="object 36"/>
          <p:cNvPicPr>
            <a:picLocks noChangeAspect="1"/>
          </p:cNvPicPr>
          <p:nvPr/>
        </p:nvPicPr>
        <p:blipFill>
          <a:blip r:embed="rId35">
            <a:extLst/>
          </a:blip>
          <a:stretch>
            <a:fillRect/>
          </a:stretch>
        </p:blipFill>
        <p:spPr>
          <a:xfrm>
            <a:off x="15839946" y="1188719"/>
            <a:ext cx="100077" cy="99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442" name="object 37" descr="object 37"/>
          <p:cNvPicPr>
            <a:picLocks noChangeAspect="1"/>
          </p:cNvPicPr>
          <p:nvPr/>
        </p:nvPicPr>
        <p:blipFill>
          <a:blip r:embed="rId36">
            <a:extLst/>
          </a:blip>
          <a:stretch>
            <a:fillRect/>
          </a:stretch>
        </p:blipFill>
        <p:spPr>
          <a:xfrm>
            <a:off x="15839946" y="653758"/>
            <a:ext cx="100077" cy="100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443" name="object 38" descr="object 38"/>
          <p:cNvPicPr>
            <a:picLocks noChangeAspect="1"/>
          </p:cNvPicPr>
          <p:nvPr/>
        </p:nvPicPr>
        <p:blipFill>
          <a:blip r:embed="rId37">
            <a:extLst/>
          </a:blip>
          <a:stretch>
            <a:fillRect/>
          </a:stretch>
        </p:blipFill>
        <p:spPr>
          <a:xfrm>
            <a:off x="16400144" y="2791434"/>
            <a:ext cx="105792" cy="101198"/>
          </a:xfrm>
          <a:prstGeom prst="rect">
            <a:avLst/>
          </a:prstGeom>
          <a:ln w="12700">
            <a:miter lim="400000"/>
          </a:ln>
        </p:spPr>
      </p:pic>
      <p:pic>
        <p:nvPicPr>
          <p:cNvPr id="444" name="object 39" descr="object 39"/>
          <p:cNvPicPr>
            <a:picLocks noChangeAspect="1"/>
          </p:cNvPicPr>
          <p:nvPr/>
        </p:nvPicPr>
        <p:blipFill>
          <a:blip r:embed="rId38">
            <a:extLst/>
          </a:blip>
          <a:stretch>
            <a:fillRect/>
          </a:stretch>
        </p:blipFill>
        <p:spPr>
          <a:xfrm>
            <a:off x="16399383" y="1722958"/>
            <a:ext cx="100839" cy="10001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5" name="object 40" descr="object 40"/>
          <p:cNvPicPr>
            <a:picLocks noChangeAspect="1"/>
          </p:cNvPicPr>
          <p:nvPr/>
        </p:nvPicPr>
        <p:blipFill>
          <a:blip r:embed="rId39">
            <a:extLst/>
          </a:blip>
          <a:stretch>
            <a:fillRect/>
          </a:stretch>
        </p:blipFill>
        <p:spPr>
          <a:xfrm>
            <a:off x="16399383" y="2256471"/>
            <a:ext cx="100839" cy="100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object 41" descr="object 41"/>
          <p:cNvPicPr>
            <a:picLocks noChangeAspect="1"/>
          </p:cNvPicPr>
          <p:nvPr/>
        </p:nvPicPr>
        <p:blipFill>
          <a:blip r:embed="rId40">
            <a:extLst/>
          </a:blip>
          <a:stretch>
            <a:fillRect/>
          </a:stretch>
        </p:blipFill>
        <p:spPr>
          <a:xfrm>
            <a:off x="16399383" y="1189430"/>
            <a:ext cx="100839" cy="9941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object 42" descr="object 42"/>
          <p:cNvPicPr>
            <a:picLocks noChangeAspect="1"/>
          </p:cNvPicPr>
          <p:nvPr/>
        </p:nvPicPr>
        <p:blipFill>
          <a:blip r:embed="rId41">
            <a:extLst/>
          </a:blip>
          <a:stretch>
            <a:fillRect/>
          </a:stretch>
        </p:blipFill>
        <p:spPr>
          <a:xfrm>
            <a:off x="16399383" y="653758"/>
            <a:ext cx="100839" cy="100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object 43" descr="object 43"/>
          <p:cNvPicPr>
            <a:picLocks noChangeAspect="1"/>
          </p:cNvPicPr>
          <p:nvPr/>
        </p:nvPicPr>
        <p:blipFill>
          <a:blip r:embed="rId42">
            <a:extLst/>
          </a:blip>
          <a:stretch>
            <a:fillRect/>
          </a:stretch>
        </p:blipFill>
        <p:spPr>
          <a:xfrm>
            <a:off x="16961738" y="2791434"/>
            <a:ext cx="105792" cy="98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449" name="object 44" descr="object 44"/>
          <p:cNvPicPr>
            <a:picLocks noChangeAspect="1"/>
          </p:cNvPicPr>
          <p:nvPr/>
        </p:nvPicPr>
        <p:blipFill>
          <a:blip r:embed="rId43">
            <a:extLst/>
          </a:blip>
          <a:stretch>
            <a:fillRect/>
          </a:stretch>
        </p:blipFill>
        <p:spPr>
          <a:xfrm>
            <a:off x="16960977" y="2256471"/>
            <a:ext cx="100077" cy="100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450" name="object 45" descr="object 45"/>
          <p:cNvPicPr>
            <a:picLocks noChangeAspect="1"/>
          </p:cNvPicPr>
          <p:nvPr/>
        </p:nvPicPr>
        <p:blipFill>
          <a:blip r:embed="rId44">
            <a:extLst/>
          </a:blip>
          <a:stretch>
            <a:fillRect/>
          </a:stretch>
        </p:blipFill>
        <p:spPr>
          <a:xfrm>
            <a:off x="16960977" y="1722958"/>
            <a:ext cx="100077" cy="10001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1" name="object 46" descr="object 46"/>
          <p:cNvPicPr>
            <a:picLocks noChangeAspect="1"/>
          </p:cNvPicPr>
          <p:nvPr/>
        </p:nvPicPr>
        <p:blipFill>
          <a:blip r:embed="rId45">
            <a:extLst/>
          </a:blip>
          <a:stretch>
            <a:fillRect/>
          </a:stretch>
        </p:blipFill>
        <p:spPr>
          <a:xfrm>
            <a:off x="16960977" y="1189430"/>
            <a:ext cx="100077" cy="9931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object 47" descr="object 47"/>
          <p:cNvPicPr>
            <a:picLocks noChangeAspect="1"/>
          </p:cNvPicPr>
          <p:nvPr/>
        </p:nvPicPr>
        <p:blipFill>
          <a:blip r:embed="rId46">
            <a:extLst/>
          </a:blip>
          <a:stretch>
            <a:fillRect/>
          </a:stretch>
        </p:blipFill>
        <p:spPr>
          <a:xfrm>
            <a:off x="16960977" y="653758"/>
            <a:ext cx="100077" cy="100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object 48" descr="object 48"/>
          <p:cNvPicPr>
            <a:picLocks noChangeAspect="1"/>
          </p:cNvPicPr>
          <p:nvPr/>
        </p:nvPicPr>
        <p:blipFill>
          <a:blip r:embed="rId47">
            <a:extLst/>
          </a:blip>
          <a:stretch>
            <a:fillRect/>
          </a:stretch>
        </p:blipFill>
        <p:spPr>
          <a:xfrm>
            <a:off x="17521172" y="2256471"/>
            <a:ext cx="100839" cy="100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454" name="object 49" descr="object 49"/>
          <p:cNvPicPr>
            <a:picLocks noChangeAspect="1"/>
          </p:cNvPicPr>
          <p:nvPr/>
        </p:nvPicPr>
        <p:blipFill>
          <a:blip r:embed="rId48">
            <a:extLst/>
          </a:blip>
          <a:stretch>
            <a:fillRect/>
          </a:stretch>
        </p:blipFill>
        <p:spPr>
          <a:xfrm>
            <a:off x="17521172" y="2791434"/>
            <a:ext cx="101091" cy="100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55" name="object 50" descr="object 50"/>
          <p:cNvPicPr>
            <a:picLocks noChangeAspect="1"/>
          </p:cNvPicPr>
          <p:nvPr/>
        </p:nvPicPr>
        <p:blipFill>
          <a:blip r:embed="rId49">
            <a:extLst/>
          </a:blip>
          <a:stretch>
            <a:fillRect/>
          </a:stretch>
        </p:blipFill>
        <p:spPr>
          <a:xfrm>
            <a:off x="17521172" y="1722958"/>
            <a:ext cx="100839" cy="10001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6" name="object 51" descr="object 51"/>
          <p:cNvPicPr>
            <a:picLocks noChangeAspect="1"/>
          </p:cNvPicPr>
          <p:nvPr/>
        </p:nvPicPr>
        <p:blipFill>
          <a:blip r:embed="rId50">
            <a:extLst/>
          </a:blip>
          <a:stretch>
            <a:fillRect/>
          </a:stretch>
        </p:blipFill>
        <p:spPr>
          <a:xfrm>
            <a:off x="17521172" y="653758"/>
            <a:ext cx="100839" cy="100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457" name="object 52" descr="object 52"/>
          <p:cNvPicPr>
            <a:picLocks noChangeAspect="1"/>
          </p:cNvPicPr>
          <p:nvPr/>
        </p:nvPicPr>
        <p:blipFill>
          <a:blip r:embed="rId51">
            <a:extLst/>
          </a:blip>
          <a:stretch>
            <a:fillRect/>
          </a:stretch>
        </p:blipFill>
        <p:spPr>
          <a:xfrm>
            <a:off x="17521172" y="1189430"/>
            <a:ext cx="100839" cy="99413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object 53"/>
          <p:cNvSpPr txBox="1"/>
          <p:nvPr>
            <p:ph type="title"/>
          </p:nvPr>
        </p:nvSpPr>
        <p:spPr>
          <a:xfrm>
            <a:off x="7182026" y="1015847"/>
            <a:ext cx="3924301" cy="879476"/>
          </a:xfrm>
          <a:prstGeom prst="rect">
            <a:avLst/>
          </a:prstGeom>
        </p:spPr>
        <p:txBody>
          <a:bodyPr/>
          <a:lstStyle>
            <a:lvl1pPr indent="11429" defTabSz="822959">
              <a:defRPr b="1" sz="5040"/>
            </a:lvl1pPr>
          </a:lstStyle>
          <a:p>
            <a:pPr/>
            <a:r>
              <a:t>Conclusion</a:t>
            </a:r>
          </a:p>
        </p:txBody>
      </p:sp>
      <p:sp>
        <p:nvSpPr>
          <p:cNvPr id="459" name="object 54"/>
          <p:cNvSpPr txBox="1"/>
          <p:nvPr>
            <p:ph type="body" sz="quarter" idx="1"/>
          </p:nvPr>
        </p:nvSpPr>
        <p:spPr>
          <a:xfrm>
            <a:off x="1908987" y="2832239"/>
            <a:ext cx="14482724" cy="2159001"/>
          </a:xfrm>
          <a:prstGeom prst="rect">
            <a:avLst/>
          </a:prstGeom>
        </p:spPr>
        <p:txBody>
          <a:bodyPr/>
          <a:lstStyle/>
          <a:p>
            <a:pPr marL="635" marR="5080" indent="-1270" algn="ctr">
              <a:lnSpc>
                <a:spcPct val="125000"/>
              </a:lnSpc>
              <a:spcBef>
                <a:spcPts val="100"/>
              </a:spcBef>
              <a:defRPr spc="100"/>
            </a:pPr>
            <a:r>
              <a:t>Optimizing parking solutions through </a:t>
            </a:r>
            <a:r>
              <a:rPr b="1" spc="-100"/>
              <a:t>OpenCV </a:t>
            </a:r>
            <a:r>
              <a:t>and advanced </a:t>
            </a:r>
            <a:r>
              <a:rPr b="1" spc="0"/>
              <a:t>image </a:t>
            </a:r>
            <a:r>
              <a:rPr b="1" spc="-100"/>
              <a:t>processing </a:t>
            </a:r>
            <a:r>
              <a:rPr spc="0"/>
              <a:t>is </a:t>
            </a:r>
            <a:r>
              <a:t>a  transformative</a:t>
            </a:r>
            <a:r>
              <a:rPr spc="-200"/>
              <a:t> </a:t>
            </a:r>
            <a:r>
              <a:t>approach.</a:t>
            </a:r>
            <a:r>
              <a:rPr spc="-200"/>
              <a:t> </a:t>
            </a:r>
            <a:r>
              <a:rPr spc="0"/>
              <a:t>By</a:t>
            </a:r>
            <a:r>
              <a:rPr spc="-200"/>
              <a:t> </a:t>
            </a:r>
            <a:r>
              <a:t>embracing</a:t>
            </a:r>
            <a:r>
              <a:rPr spc="-200"/>
              <a:t> </a:t>
            </a:r>
            <a:r>
              <a:t>these</a:t>
            </a:r>
            <a:r>
              <a:rPr spc="-200"/>
              <a:t> </a:t>
            </a:r>
            <a:r>
              <a:rPr spc="0"/>
              <a:t>technologies,</a:t>
            </a:r>
            <a:r>
              <a:rPr spc="-200"/>
              <a:t> </a:t>
            </a:r>
            <a:r>
              <a:rPr spc="0"/>
              <a:t>cities</a:t>
            </a:r>
            <a:r>
              <a:rPr spc="-200"/>
              <a:t> </a:t>
            </a:r>
            <a:r>
              <a:t>can</a:t>
            </a:r>
            <a:r>
              <a:rPr spc="-200"/>
              <a:t> </a:t>
            </a:r>
            <a:r>
              <a:t>improve</a:t>
            </a:r>
            <a:r>
              <a:rPr spc="-200"/>
              <a:t> </a:t>
            </a:r>
            <a:r>
              <a:t>parking </a:t>
            </a:r>
            <a:r>
              <a:rPr spc="-900"/>
              <a:t> </a:t>
            </a:r>
            <a:r>
              <a:rPr spc="0"/>
              <a:t>eﬃciency,</a:t>
            </a:r>
            <a:r>
              <a:rPr spc="-200"/>
              <a:t> </a:t>
            </a:r>
            <a:r>
              <a:t>reduce</a:t>
            </a:r>
            <a:r>
              <a:rPr spc="-200"/>
              <a:t> </a:t>
            </a:r>
            <a:r>
              <a:t>congestion,</a:t>
            </a:r>
            <a:r>
              <a:rPr spc="-200"/>
              <a:t> </a:t>
            </a:r>
            <a:r>
              <a:t>and</a:t>
            </a:r>
            <a:r>
              <a:rPr spc="-200"/>
              <a:t> </a:t>
            </a:r>
            <a:r>
              <a:t>enhance</a:t>
            </a:r>
            <a:r>
              <a:rPr spc="-200"/>
              <a:t> </a:t>
            </a:r>
            <a:r>
              <a:t>the</a:t>
            </a:r>
            <a:r>
              <a:rPr spc="-200"/>
              <a:t> </a:t>
            </a:r>
            <a:r>
              <a:rPr spc="0"/>
              <a:t>overall</a:t>
            </a:r>
            <a:r>
              <a:rPr spc="-200"/>
              <a:t> </a:t>
            </a:r>
            <a:r>
              <a:t>urban</a:t>
            </a:r>
            <a:r>
              <a:rPr spc="-200"/>
              <a:t> </a:t>
            </a:r>
            <a:r>
              <a:t>experience</a:t>
            </a:r>
            <a:r>
              <a:rPr spc="-200"/>
              <a:t> </a:t>
            </a:r>
            <a:r>
              <a:t>for</a:t>
            </a:r>
            <a:r>
              <a:rPr spc="-200"/>
              <a:t> </a:t>
            </a:r>
            <a:r>
              <a:t>residents  and</a:t>
            </a:r>
            <a:r>
              <a:rPr spc="-200"/>
              <a:t> </a:t>
            </a:r>
            <a:r>
              <a:rPr spc="0"/>
              <a:t>visitors</a:t>
            </a:r>
            <a:r>
              <a:rPr spc="-200"/>
              <a:t> </a:t>
            </a:r>
            <a:r>
              <a:rPr spc="0"/>
              <a:t>alike.</a:t>
            </a:r>
          </a:p>
        </p:txBody>
      </p:sp>
      <p:pic>
        <p:nvPicPr>
          <p:cNvPr id="460" name="pasted-movie.png" descr="pasted-movie.png"/>
          <p:cNvPicPr>
            <a:picLocks noChangeAspect="1"/>
          </p:cNvPicPr>
          <p:nvPr/>
        </p:nvPicPr>
        <p:blipFill>
          <a:blip r:embed="rId52">
            <a:extLst/>
          </a:blip>
          <a:stretch>
            <a:fillRect/>
          </a:stretch>
        </p:blipFill>
        <p:spPr>
          <a:xfrm>
            <a:off x="7422442" y="5633608"/>
            <a:ext cx="4300710" cy="43007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1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6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object 2"/>
          <p:cNvGrpSpPr/>
          <p:nvPr/>
        </p:nvGrpSpPr>
        <p:grpSpPr>
          <a:xfrm>
            <a:off x="2158" y="0"/>
            <a:ext cx="3646729" cy="10286556"/>
            <a:chOff x="0" y="0"/>
            <a:chExt cx="3646728" cy="10286555"/>
          </a:xfrm>
        </p:grpSpPr>
        <p:sp>
          <p:nvSpPr>
            <p:cNvPr id="462" name="object 3"/>
            <p:cNvSpPr/>
            <p:nvPr/>
          </p:nvSpPr>
          <p:spPr>
            <a:xfrm>
              <a:off x="0" y="0"/>
              <a:ext cx="3646729" cy="10286556"/>
            </a:xfrm>
            <a:prstGeom prst="rect">
              <a:avLst/>
            </a:prstGeom>
            <a:solidFill>
              <a:srgbClr val="FEF2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pic>
          <p:nvPicPr>
            <p:cNvPr id="463" name="object 4" descr="object 4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50161" y="9547192"/>
              <a:ext cx="105122" cy="1008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4" name="object 5" descr="object 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52323" y="9012236"/>
              <a:ext cx="100078" cy="1015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5" name="object 6" descr="object 6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50161" y="8478709"/>
              <a:ext cx="104398" cy="1008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6" name="object 7" descr="object 7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50161" y="7944471"/>
              <a:ext cx="104398" cy="1008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7" name="object 8" descr="object 8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652323" y="7409522"/>
              <a:ext cx="100078" cy="100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8" name="object 9" descr="object 9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209596" y="9547910"/>
              <a:ext cx="105833" cy="980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9" name="object 10" descr="object 10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210314" y="9012236"/>
              <a:ext cx="100073" cy="1007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0" name="object 11" descr="object 11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210314" y="8478709"/>
              <a:ext cx="100073" cy="1000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1" name="object 12" descr="object 12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210314" y="7944471"/>
              <a:ext cx="100073" cy="997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2" name="object 13" descr="object 13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210314" y="7409522"/>
              <a:ext cx="100073" cy="1007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3" name="object 14" descr="object 14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771193" y="9547192"/>
              <a:ext cx="105830" cy="1012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4" name="object 15" descr="object 15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1770469" y="9012236"/>
              <a:ext cx="100800" cy="1007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5" name="object 16" descr="object 16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1770469" y="8478709"/>
              <a:ext cx="100800" cy="1000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6" name="object 17" descr="object 17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1770469" y="7945195"/>
              <a:ext cx="100800" cy="994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7" name="object 18" descr="object 18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1770469" y="7409522"/>
              <a:ext cx="100800" cy="1007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8" name="object 19" descr="object 19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2332051" y="9547910"/>
              <a:ext cx="105842" cy="980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9" name="object 20" descr="object 20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2331340" y="8478709"/>
              <a:ext cx="100077" cy="1000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0" name="object 21" descr="object 21"/>
            <p:cNvPicPr>
              <a:picLocks noChangeAspect="1"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2331340" y="9012236"/>
              <a:ext cx="100077" cy="1007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1" name="object 22" descr="object 22"/>
            <p:cNvPicPr>
              <a:picLocks noChangeAspect="1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2331340" y="7945195"/>
              <a:ext cx="100077" cy="993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2" name="object 23" descr="object 23"/>
            <p:cNvPicPr>
              <a:picLocks noChangeAspect="1"/>
            </p:cNvPicPr>
            <p:nvPr/>
          </p:nvPicPr>
          <p:blipFill>
            <a:blip r:embed="rId21">
              <a:extLst/>
            </a:blip>
            <a:stretch>
              <a:fillRect/>
            </a:stretch>
          </p:blipFill>
          <p:spPr>
            <a:xfrm>
              <a:off x="2331340" y="7409522"/>
              <a:ext cx="100077" cy="1007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3" name="object 24" descr="object 24"/>
            <p:cNvPicPr>
              <a:picLocks noChangeAspect="1"/>
            </p:cNvPicPr>
            <p:nvPr/>
          </p:nvPicPr>
          <p:blipFill>
            <a:blip r:embed="rId22">
              <a:extLst/>
            </a:blip>
            <a:stretch>
              <a:fillRect/>
            </a:stretch>
          </p:blipFill>
          <p:spPr>
            <a:xfrm>
              <a:off x="2892210" y="9547192"/>
              <a:ext cx="101101" cy="1006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4" name="object 25" descr="object 25"/>
            <p:cNvPicPr>
              <a:picLocks noChangeAspect="1"/>
            </p:cNvPicPr>
            <p:nvPr/>
          </p:nvPicPr>
          <p:blipFill>
            <a:blip r:embed="rId23">
              <a:extLst/>
            </a:blip>
            <a:stretch>
              <a:fillRect/>
            </a:stretch>
          </p:blipFill>
          <p:spPr>
            <a:xfrm>
              <a:off x="2892210" y="9012236"/>
              <a:ext cx="100800" cy="1007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5" name="object 26" descr="object 26"/>
            <p:cNvPicPr>
              <a:picLocks noChangeAspect="1"/>
            </p:cNvPicPr>
            <p:nvPr/>
          </p:nvPicPr>
          <p:blipFill>
            <a:blip r:embed="rId24">
              <a:extLst/>
            </a:blip>
            <a:stretch>
              <a:fillRect/>
            </a:stretch>
          </p:blipFill>
          <p:spPr>
            <a:xfrm>
              <a:off x="2892210" y="8478709"/>
              <a:ext cx="100800" cy="1000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6" name="object 27" descr="object 27"/>
            <p:cNvPicPr>
              <a:picLocks noChangeAspect="1"/>
            </p:cNvPicPr>
            <p:nvPr/>
          </p:nvPicPr>
          <p:blipFill>
            <a:blip r:embed="rId25">
              <a:extLst/>
            </a:blip>
            <a:stretch>
              <a:fillRect/>
            </a:stretch>
          </p:blipFill>
          <p:spPr>
            <a:xfrm>
              <a:off x="2892210" y="7945195"/>
              <a:ext cx="100800" cy="994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7" name="object 28" descr="object 28"/>
            <p:cNvPicPr>
              <a:picLocks noChangeAspect="1"/>
            </p:cNvPicPr>
            <p:nvPr/>
          </p:nvPicPr>
          <p:blipFill>
            <a:blip r:embed="rId26">
              <a:extLst/>
            </a:blip>
            <a:stretch>
              <a:fillRect/>
            </a:stretch>
          </p:blipFill>
          <p:spPr>
            <a:xfrm>
              <a:off x="2892210" y="7409522"/>
              <a:ext cx="100800" cy="1007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89" name="object 29" descr="object 29"/>
          <p:cNvPicPr>
            <a:picLocks noChangeAspect="1"/>
          </p:cNvPicPr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15279878" y="2791434"/>
            <a:ext cx="105030" cy="10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object 30" descr="object 30"/>
          <p:cNvPicPr>
            <a:picLocks noChangeAspect="1"/>
          </p:cNvPicPr>
          <p:nvPr/>
        </p:nvPicPr>
        <p:blipFill>
          <a:blip r:embed="rId28">
            <a:extLst/>
          </a:blip>
          <a:stretch>
            <a:fillRect/>
          </a:stretch>
        </p:blipFill>
        <p:spPr>
          <a:xfrm>
            <a:off x="15281275" y="2256471"/>
            <a:ext cx="100077" cy="101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491" name="object 31" descr="object 31"/>
          <p:cNvPicPr>
            <a:picLocks noChangeAspect="1"/>
          </p:cNvPicPr>
          <p:nvPr/>
        </p:nvPicPr>
        <p:blipFill>
          <a:blip r:embed="rId29">
            <a:extLst/>
          </a:blip>
          <a:stretch>
            <a:fillRect/>
          </a:stretch>
        </p:blipFill>
        <p:spPr>
          <a:xfrm>
            <a:off x="15279115" y="1722958"/>
            <a:ext cx="104395" cy="10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2" name="object 32" descr="object 32"/>
          <p:cNvPicPr>
            <a:picLocks noChangeAspect="1"/>
          </p:cNvPicPr>
          <p:nvPr/>
        </p:nvPicPr>
        <p:blipFill>
          <a:blip r:embed="rId30">
            <a:extLst/>
          </a:blip>
          <a:stretch>
            <a:fillRect/>
          </a:stretch>
        </p:blipFill>
        <p:spPr>
          <a:xfrm>
            <a:off x="15279115" y="1188719"/>
            <a:ext cx="104395" cy="10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3" name="object 33" descr="object 33"/>
          <p:cNvPicPr>
            <a:picLocks noChangeAspect="1"/>
          </p:cNvPicPr>
          <p:nvPr/>
        </p:nvPicPr>
        <p:blipFill>
          <a:blip r:embed="rId31">
            <a:extLst/>
          </a:blip>
          <a:stretch>
            <a:fillRect/>
          </a:stretch>
        </p:blipFill>
        <p:spPr>
          <a:xfrm>
            <a:off x="15281275" y="653758"/>
            <a:ext cx="100077" cy="10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4" name="object 34" descr="object 34"/>
          <p:cNvPicPr>
            <a:picLocks noChangeAspect="1"/>
          </p:cNvPicPr>
          <p:nvPr/>
        </p:nvPicPr>
        <p:blipFill>
          <a:blip r:embed="rId32">
            <a:extLst/>
          </a:blip>
          <a:stretch>
            <a:fillRect/>
          </a:stretch>
        </p:blipFill>
        <p:spPr>
          <a:xfrm>
            <a:off x="15838551" y="2791434"/>
            <a:ext cx="105792" cy="98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495" name="object 35" descr="object 35"/>
          <p:cNvPicPr>
            <a:picLocks noChangeAspect="1"/>
          </p:cNvPicPr>
          <p:nvPr/>
        </p:nvPicPr>
        <p:blipFill>
          <a:blip r:embed="rId33">
            <a:extLst/>
          </a:blip>
          <a:stretch>
            <a:fillRect/>
          </a:stretch>
        </p:blipFill>
        <p:spPr>
          <a:xfrm>
            <a:off x="15839946" y="2256471"/>
            <a:ext cx="100077" cy="100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96" name="object 36" descr="object 36"/>
          <p:cNvPicPr>
            <a:picLocks noChangeAspect="1"/>
          </p:cNvPicPr>
          <p:nvPr/>
        </p:nvPicPr>
        <p:blipFill>
          <a:blip r:embed="rId34">
            <a:extLst/>
          </a:blip>
          <a:stretch>
            <a:fillRect/>
          </a:stretch>
        </p:blipFill>
        <p:spPr>
          <a:xfrm>
            <a:off x="15839946" y="1722958"/>
            <a:ext cx="100077" cy="100013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object 37" descr="object 37"/>
          <p:cNvPicPr>
            <a:picLocks noChangeAspect="1"/>
          </p:cNvPicPr>
          <p:nvPr/>
        </p:nvPicPr>
        <p:blipFill>
          <a:blip r:embed="rId35">
            <a:extLst/>
          </a:blip>
          <a:stretch>
            <a:fillRect/>
          </a:stretch>
        </p:blipFill>
        <p:spPr>
          <a:xfrm>
            <a:off x="15839946" y="1188719"/>
            <a:ext cx="100077" cy="99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8" name="object 38" descr="object 38"/>
          <p:cNvPicPr>
            <a:picLocks noChangeAspect="1"/>
          </p:cNvPicPr>
          <p:nvPr/>
        </p:nvPicPr>
        <p:blipFill>
          <a:blip r:embed="rId36">
            <a:extLst/>
          </a:blip>
          <a:stretch>
            <a:fillRect/>
          </a:stretch>
        </p:blipFill>
        <p:spPr>
          <a:xfrm>
            <a:off x="15839946" y="653758"/>
            <a:ext cx="100077" cy="100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99" name="object 39" descr="object 39"/>
          <p:cNvPicPr>
            <a:picLocks noChangeAspect="1"/>
          </p:cNvPicPr>
          <p:nvPr/>
        </p:nvPicPr>
        <p:blipFill>
          <a:blip r:embed="rId37">
            <a:extLst/>
          </a:blip>
          <a:stretch>
            <a:fillRect/>
          </a:stretch>
        </p:blipFill>
        <p:spPr>
          <a:xfrm>
            <a:off x="16400144" y="2791434"/>
            <a:ext cx="105792" cy="101198"/>
          </a:xfrm>
          <a:prstGeom prst="rect">
            <a:avLst/>
          </a:prstGeom>
          <a:ln w="12700">
            <a:miter lim="400000"/>
          </a:ln>
        </p:spPr>
      </p:pic>
      <p:pic>
        <p:nvPicPr>
          <p:cNvPr id="500" name="object 40" descr="object 40"/>
          <p:cNvPicPr>
            <a:picLocks noChangeAspect="1"/>
          </p:cNvPicPr>
          <p:nvPr/>
        </p:nvPicPr>
        <p:blipFill>
          <a:blip r:embed="rId38">
            <a:extLst/>
          </a:blip>
          <a:stretch>
            <a:fillRect/>
          </a:stretch>
        </p:blipFill>
        <p:spPr>
          <a:xfrm>
            <a:off x="16399383" y="2256471"/>
            <a:ext cx="100839" cy="100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01" name="object 41" descr="object 41"/>
          <p:cNvPicPr>
            <a:picLocks noChangeAspect="1"/>
          </p:cNvPicPr>
          <p:nvPr/>
        </p:nvPicPr>
        <p:blipFill>
          <a:blip r:embed="rId39">
            <a:extLst/>
          </a:blip>
          <a:stretch>
            <a:fillRect/>
          </a:stretch>
        </p:blipFill>
        <p:spPr>
          <a:xfrm>
            <a:off x="16399383" y="1722958"/>
            <a:ext cx="100839" cy="100013"/>
          </a:xfrm>
          <a:prstGeom prst="rect">
            <a:avLst/>
          </a:prstGeom>
          <a:ln w="12700">
            <a:miter lim="400000"/>
          </a:ln>
        </p:spPr>
      </p:pic>
      <p:pic>
        <p:nvPicPr>
          <p:cNvPr id="502" name="object 42" descr="object 42"/>
          <p:cNvPicPr>
            <a:picLocks noChangeAspect="1"/>
          </p:cNvPicPr>
          <p:nvPr/>
        </p:nvPicPr>
        <p:blipFill>
          <a:blip r:embed="rId40">
            <a:extLst/>
          </a:blip>
          <a:stretch>
            <a:fillRect/>
          </a:stretch>
        </p:blipFill>
        <p:spPr>
          <a:xfrm>
            <a:off x="16399383" y="1189443"/>
            <a:ext cx="100839" cy="99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3" name="object 43" descr="object 43"/>
          <p:cNvPicPr>
            <a:picLocks noChangeAspect="1"/>
          </p:cNvPicPr>
          <p:nvPr/>
        </p:nvPicPr>
        <p:blipFill>
          <a:blip r:embed="rId41">
            <a:extLst/>
          </a:blip>
          <a:stretch>
            <a:fillRect/>
          </a:stretch>
        </p:blipFill>
        <p:spPr>
          <a:xfrm>
            <a:off x="16399383" y="653758"/>
            <a:ext cx="100839" cy="100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04" name="object 44" descr="object 44"/>
          <p:cNvPicPr>
            <a:picLocks noChangeAspect="1"/>
          </p:cNvPicPr>
          <p:nvPr/>
        </p:nvPicPr>
        <p:blipFill>
          <a:blip r:embed="rId42">
            <a:extLst/>
          </a:blip>
          <a:stretch>
            <a:fillRect/>
          </a:stretch>
        </p:blipFill>
        <p:spPr>
          <a:xfrm>
            <a:off x="16961738" y="2791434"/>
            <a:ext cx="105792" cy="98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505" name="object 45" descr="object 45"/>
          <p:cNvPicPr>
            <a:picLocks noChangeAspect="1"/>
          </p:cNvPicPr>
          <p:nvPr/>
        </p:nvPicPr>
        <p:blipFill>
          <a:blip r:embed="rId43">
            <a:extLst/>
          </a:blip>
          <a:stretch>
            <a:fillRect/>
          </a:stretch>
        </p:blipFill>
        <p:spPr>
          <a:xfrm>
            <a:off x="16960977" y="2256471"/>
            <a:ext cx="100077" cy="100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06" name="object 46" descr="object 46"/>
          <p:cNvPicPr>
            <a:picLocks noChangeAspect="1"/>
          </p:cNvPicPr>
          <p:nvPr/>
        </p:nvPicPr>
        <p:blipFill>
          <a:blip r:embed="rId44">
            <a:extLst/>
          </a:blip>
          <a:stretch>
            <a:fillRect/>
          </a:stretch>
        </p:blipFill>
        <p:spPr>
          <a:xfrm>
            <a:off x="16960977" y="1722958"/>
            <a:ext cx="100077" cy="100013"/>
          </a:xfrm>
          <a:prstGeom prst="rect">
            <a:avLst/>
          </a:prstGeom>
          <a:ln w="12700">
            <a:miter lim="400000"/>
          </a:ln>
        </p:spPr>
      </p:pic>
      <p:pic>
        <p:nvPicPr>
          <p:cNvPr id="507" name="object 47" descr="object 47"/>
          <p:cNvPicPr>
            <a:picLocks noChangeAspect="1"/>
          </p:cNvPicPr>
          <p:nvPr/>
        </p:nvPicPr>
        <p:blipFill>
          <a:blip r:embed="rId45">
            <a:extLst/>
          </a:blip>
          <a:stretch>
            <a:fillRect/>
          </a:stretch>
        </p:blipFill>
        <p:spPr>
          <a:xfrm>
            <a:off x="16960977" y="1189443"/>
            <a:ext cx="100077" cy="99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8" name="object 48" descr="object 48"/>
          <p:cNvPicPr>
            <a:picLocks noChangeAspect="1"/>
          </p:cNvPicPr>
          <p:nvPr/>
        </p:nvPicPr>
        <p:blipFill>
          <a:blip r:embed="rId46">
            <a:extLst/>
          </a:blip>
          <a:stretch>
            <a:fillRect/>
          </a:stretch>
        </p:blipFill>
        <p:spPr>
          <a:xfrm>
            <a:off x="16960977" y="653758"/>
            <a:ext cx="100077" cy="100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09" name="object 49" descr="object 49"/>
          <p:cNvPicPr>
            <a:picLocks noChangeAspect="1"/>
          </p:cNvPicPr>
          <p:nvPr/>
        </p:nvPicPr>
        <p:blipFill>
          <a:blip r:embed="rId47">
            <a:extLst/>
          </a:blip>
          <a:stretch>
            <a:fillRect/>
          </a:stretch>
        </p:blipFill>
        <p:spPr>
          <a:xfrm>
            <a:off x="17521172" y="2256471"/>
            <a:ext cx="100839" cy="100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10" name="object 50" descr="object 50"/>
          <p:cNvPicPr>
            <a:picLocks noChangeAspect="1"/>
          </p:cNvPicPr>
          <p:nvPr/>
        </p:nvPicPr>
        <p:blipFill>
          <a:blip r:embed="rId48">
            <a:extLst/>
          </a:blip>
          <a:stretch>
            <a:fillRect/>
          </a:stretch>
        </p:blipFill>
        <p:spPr>
          <a:xfrm>
            <a:off x="17521172" y="2791434"/>
            <a:ext cx="101091" cy="100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11" name="object 51" descr="object 51"/>
          <p:cNvPicPr>
            <a:picLocks noChangeAspect="1"/>
          </p:cNvPicPr>
          <p:nvPr/>
        </p:nvPicPr>
        <p:blipFill>
          <a:blip r:embed="rId49">
            <a:extLst/>
          </a:blip>
          <a:stretch>
            <a:fillRect/>
          </a:stretch>
        </p:blipFill>
        <p:spPr>
          <a:xfrm>
            <a:off x="17521172" y="1722958"/>
            <a:ext cx="100839" cy="100013"/>
          </a:xfrm>
          <a:prstGeom prst="rect">
            <a:avLst/>
          </a:prstGeom>
          <a:ln w="12700">
            <a:miter lim="400000"/>
          </a:ln>
        </p:spPr>
      </p:pic>
      <p:pic>
        <p:nvPicPr>
          <p:cNvPr id="512" name="object 52" descr="object 52"/>
          <p:cNvPicPr>
            <a:picLocks noChangeAspect="1"/>
          </p:cNvPicPr>
          <p:nvPr/>
        </p:nvPicPr>
        <p:blipFill>
          <a:blip r:embed="rId50">
            <a:extLst/>
          </a:blip>
          <a:stretch>
            <a:fillRect/>
          </a:stretch>
        </p:blipFill>
        <p:spPr>
          <a:xfrm>
            <a:off x="17521172" y="1189443"/>
            <a:ext cx="100839" cy="99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3" name="object 53" descr="object 53"/>
          <p:cNvPicPr>
            <a:picLocks noChangeAspect="1"/>
          </p:cNvPicPr>
          <p:nvPr/>
        </p:nvPicPr>
        <p:blipFill>
          <a:blip r:embed="rId51">
            <a:extLst/>
          </a:blip>
          <a:stretch>
            <a:fillRect/>
          </a:stretch>
        </p:blipFill>
        <p:spPr>
          <a:xfrm>
            <a:off x="17521172" y="653758"/>
            <a:ext cx="100839" cy="100726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object 54"/>
          <p:cNvSpPr txBox="1"/>
          <p:nvPr>
            <p:ph type="title"/>
          </p:nvPr>
        </p:nvSpPr>
        <p:spPr>
          <a:xfrm>
            <a:off x="4577119" y="192005"/>
            <a:ext cx="8567891" cy="2094229"/>
          </a:xfrm>
          <a:prstGeom prst="rect">
            <a:avLst/>
          </a:prstGeom>
        </p:spPr>
        <p:txBody>
          <a:bodyPr/>
          <a:lstStyle>
            <a:lvl1pPr indent="1025328" defTabSz="576072">
              <a:defRPr b="1" sz="8505"/>
            </a:lvl1pPr>
          </a:lstStyle>
          <a:p>
            <a:pPr/>
            <a:r>
              <a:t>Thank You!</a:t>
            </a:r>
          </a:p>
        </p:txBody>
      </p:sp>
      <p:pic>
        <p:nvPicPr>
          <p:cNvPr id="515" name="pasted-movie.heic" descr="pasted-movie.heic"/>
          <p:cNvPicPr>
            <a:picLocks noChangeAspect="1"/>
          </p:cNvPicPr>
          <p:nvPr/>
        </p:nvPicPr>
        <p:blipFill>
          <a:blip r:embed="rId52">
            <a:extLst/>
          </a:blip>
          <a:stretch>
            <a:fillRect/>
          </a:stretch>
        </p:blipFill>
        <p:spPr>
          <a:xfrm>
            <a:off x="7718137" y="2477833"/>
            <a:ext cx="5174351" cy="68569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79878" y="2791434"/>
            <a:ext cx="105030" cy="10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object 3" descr="object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81275" y="2256471"/>
            <a:ext cx="100077" cy="101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object 4" descr="object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279115" y="1722958"/>
            <a:ext cx="104395" cy="10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object 5" descr="object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279115" y="1188719"/>
            <a:ext cx="104395" cy="10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object 6" descr="object 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281275" y="653758"/>
            <a:ext cx="100077" cy="10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object 7" descr="object 7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838551" y="2791434"/>
            <a:ext cx="105792" cy="98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object 8" descr="object 8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5839946" y="2256471"/>
            <a:ext cx="100077" cy="100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object 9" descr="object 9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839946" y="1722958"/>
            <a:ext cx="100077" cy="1000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object 10" descr="object 10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5839946" y="653758"/>
            <a:ext cx="100077" cy="100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object 11" descr="object 11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5839946" y="1188719"/>
            <a:ext cx="100077" cy="99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object 12" descr="object 12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6400144" y="2791434"/>
            <a:ext cx="105792" cy="1011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object 13" descr="object 13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6399383" y="2256471"/>
            <a:ext cx="100839" cy="100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object 14" descr="object 14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6399383" y="1722958"/>
            <a:ext cx="100839" cy="1000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object 15" descr="object 15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6399383" y="1189430"/>
            <a:ext cx="100839" cy="994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object 16" descr="object 16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6399383" y="653758"/>
            <a:ext cx="100839" cy="100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object 17" descr="object 17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6961738" y="2791434"/>
            <a:ext cx="105792" cy="98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object 18" descr="object 18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16960977" y="2256471"/>
            <a:ext cx="100077" cy="100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object 19" descr="object 19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16960977" y="1722958"/>
            <a:ext cx="100077" cy="1000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object 20" descr="object 20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16960977" y="653758"/>
            <a:ext cx="100077" cy="100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object 21" descr="object 21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16960977" y="1189430"/>
            <a:ext cx="100077" cy="993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object 22" descr="object 22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17521172" y="2791434"/>
            <a:ext cx="101091" cy="100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object 23" descr="object 23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17521172" y="2256471"/>
            <a:ext cx="100839" cy="100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object 24" descr="object 24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17521172" y="1722958"/>
            <a:ext cx="100839" cy="1000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object 25" descr="object 25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7521172" y="1189430"/>
            <a:ext cx="100839" cy="994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object 26" descr="object 26"/>
          <p:cNvPicPr>
            <a:picLocks noChangeAspect="1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17521172" y="653758"/>
            <a:ext cx="100839" cy="100724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object 27"/>
          <p:cNvSpPr txBox="1"/>
          <p:nvPr/>
        </p:nvSpPr>
        <p:spPr>
          <a:xfrm>
            <a:off x="2040444" y="2431935"/>
            <a:ext cx="6376672" cy="3778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>
              <a:lnSpc>
                <a:spcPct val="99900"/>
              </a:lnSpc>
              <a:spcBef>
                <a:spcPts val="100"/>
              </a:spcBef>
              <a:defRPr spc="180" sz="2800">
                <a:solidFill>
                  <a:srgbClr val="EA5458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In </a:t>
            </a:r>
            <a:r>
              <a:rPr spc="110"/>
              <a:t>today's </a:t>
            </a:r>
            <a:r>
              <a:rPr spc="140"/>
              <a:t>urban </a:t>
            </a:r>
            <a:r>
              <a:rPr spc="60"/>
              <a:t>environment, </a:t>
            </a:r>
            <a:r>
              <a:rPr spc="65"/>
              <a:t> </a:t>
            </a:r>
            <a:r>
              <a:rPr b="1" spc="15">
                <a:latin typeface="Tahoma"/>
                <a:ea typeface="Tahoma"/>
                <a:cs typeface="Tahoma"/>
                <a:sym typeface="Tahoma"/>
              </a:rPr>
              <a:t>eﬃcient </a:t>
            </a:r>
            <a:r>
              <a:rPr b="1" spc="20">
                <a:latin typeface="Tahoma"/>
                <a:ea typeface="Tahoma"/>
                <a:cs typeface="Tahoma"/>
                <a:sym typeface="Tahoma"/>
              </a:rPr>
              <a:t>parking </a:t>
            </a:r>
            <a:r>
              <a:rPr spc="60"/>
              <a:t>is </a:t>
            </a:r>
            <a:r>
              <a:rPr spc="-30"/>
              <a:t>crucial. </a:t>
            </a:r>
            <a:r>
              <a:rPr spc="60"/>
              <a:t>This </a:t>
            </a:r>
            <a:r>
              <a:rPr spc="65"/>
              <a:t> </a:t>
            </a:r>
            <a:r>
              <a:rPr spc="70"/>
              <a:t>presentation explores </a:t>
            </a:r>
            <a:r>
              <a:rPr spc="145"/>
              <a:t>how </a:t>
            </a:r>
            <a:r>
              <a:rPr b="1" spc="-10">
                <a:latin typeface="Tahoma"/>
                <a:ea typeface="Tahoma"/>
                <a:cs typeface="Tahoma"/>
                <a:sym typeface="Tahoma"/>
              </a:rPr>
              <a:t>OpenCV </a:t>
            </a:r>
            <a:r>
              <a:rPr b="1" spc="-5"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spc="80"/>
              <a:t>can </a:t>
            </a:r>
            <a:r>
              <a:rPr spc="100"/>
              <a:t>enhance </a:t>
            </a:r>
            <a:r>
              <a:rPr b="1" spc="15">
                <a:latin typeface="Tahoma"/>
                <a:ea typeface="Tahoma"/>
                <a:cs typeface="Tahoma"/>
                <a:sym typeface="Tahoma"/>
              </a:rPr>
              <a:t>image </a:t>
            </a:r>
            <a:r>
              <a:rPr b="1" spc="-15">
                <a:latin typeface="Tahoma"/>
                <a:ea typeface="Tahoma"/>
                <a:cs typeface="Tahoma"/>
                <a:sym typeface="Tahoma"/>
              </a:rPr>
              <a:t>processing </a:t>
            </a:r>
            <a:r>
              <a:rPr b="1" spc="-10"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spc="80"/>
              <a:t>techniques </a:t>
            </a:r>
            <a:r>
              <a:rPr spc="55"/>
              <a:t>for </a:t>
            </a:r>
            <a:r>
              <a:rPr b="1" spc="-20">
                <a:latin typeface="Tahoma"/>
                <a:ea typeface="Tahoma"/>
                <a:cs typeface="Tahoma"/>
                <a:sym typeface="Tahoma"/>
              </a:rPr>
              <a:t>space detection</a:t>
            </a:r>
            <a:r>
              <a:rPr spc="-20"/>
              <a:t>. </a:t>
            </a:r>
            <a:r>
              <a:rPr spc="135"/>
              <a:t>By </a:t>
            </a:r>
            <a:r>
              <a:rPr spc="140"/>
              <a:t> </a:t>
            </a:r>
            <a:r>
              <a:rPr spc="80"/>
              <a:t>leveraging</a:t>
            </a:r>
            <a:r>
              <a:rPr spc="-125"/>
              <a:t> </a:t>
            </a:r>
            <a:r>
              <a:rPr spc="75"/>
              <a:t>these</a:t>
            </a:r>
            <a:r>
              <a:rPr spc="-120"/>
              <a:t> </a:t>
            </a:r>
            <a:r>
              <a:rPr spc="55"/>
              <a:t>technologies,</a:t>
            </a:r>
            <a:r>
              <a:rPr spc="-125"/>
              <a:t> </a:t>
            </a:r>
            <a:r>
              <a:rPr spc="80"/>
              <a:t>we</a:t>
            </a:r>
            <a:r>
              <a:rPr spc="-120"/>
              <a:t> </a:t>
            </a:r>
            <a:r>
              <a:rPr spc="80"/>
              <a:t>can </a:t>
            </a:r>
            <a:r>
              <a:rPr spc="-830"/>
              <a:t> </a:t>
            </a:r>
            <a:r>
              <a:rPr spc="50"/>
              <a:t>optimize </a:t>
            </a:r>
            <a:r>
              <a:rPr spc="114"/>
              <a:t>parking </a:t>
            </a:r>
            <a:r>
              <a:rPr spc="55"/>
              <a:t>solutions, </a:t>
            </a:r>
            <a:r>
              <a:rPr spc="65"/>
              <a:t>reduce </a:t>
            </a:r>
            <a:r>
              <a:rPr spc="70"/>
              <a:t> congestion, </a:t>
            </a:r>
            <a:r>
              <a:rPr spc="150"/>
              <a:t>and </a:t>
            </a:r>
            <a:r>
              <a:rPr spc="85"/>
              <a:t>improve </a:t>
            </a:r>
            <a:r>
              <a:rPr spc="125"/>
              <a:t>user </a:t>
            </a:r>
            <a:r>
              <a:rPr spc="130"/>
              <a:t> </a:t>
            </a:r>
            <a:r>
              <a:rPr spc="15"/>
              <a:t>experience.</a:t>
            </a:r>
          </a:p>
        </p:txBody>
      </p:sp>
      <p:sp>
        <p:nvSpPr>
          <p:cNvPr id="142" name="object 28"/>
          <p:cNvSpPr txBox="1"/>
          <p:nvPr>
            <p:ph type="title"/>
          </p:nvPr>
        </p:nvSpPr>
        <p:spPr>
          <a:xfrm>
            <a:off x="2040444" y="1015847"/>
            <a:ext cx="6385562" cy="479426"/>
          </a:xfrm>
          <a:prstGeom prst="rect">
            <a:avLst/>
          </a:prstGeom>
        </p:spPr>
        <p:txBody>
          <a:bodyPr/>
          <a:lstStyle/>
          <a:p>
            <a:pPr indent="11811" defTabSz="850391">
              <a:defRPr b="1" spc="-279" sz="2697"/>
            </a:pPr>
            <a:r>
              <a:t>I</a:t>
            </a:r>
            <a:r>
              <a:rPr spc="92"/>
              <a:t>n</a:t>
            </a:r>
            <a:r>
              <a:rPr spc="0"/>
              <a:t>tro</a:t>
            </a:r>
            <a:r>
              <a:rPr spc="185"/>
              <a:t>d</a:t>
            </a:r>
            <a:r>
              <a:rPr spc="-92"/>
              <a:t>u</a:t>
            </a:r>
            <a:r>
              <a:rPr spc="-185"/>
              <a:t>c</a:t>
            </a:r>
            <a:r>
              <a:rPr spc="0"/>
              <a:t>t</a:t>
            </a:r>
            <a:r>
              <a:rPr spc="185"/>
              <a:t>i</a:t>
            </a:r>
            <a:r>
              <a:rPr spc="0"/>
              <a:t>o</a:t>
            </a:r>
            <a:r>
              <a:rPr spc="92"/>
              <a:t>n</a:t>
            </a:r>
            <a:r>
              <a:rPr spc="-465"/>
              <a:t> </a:t>
            </a:r>
            <a:r>
              <a:rPr spc="0"/>
              <a:t>to</a:t>
            </a:r>
            <a:r>
              <a:rPr spc="-465"/>
              <a:t> </a:t>
            </a:r>
            <a:r>
              <a:rPr spc="92"/>
              <a:t>P</a:t>
            </a:r>
            <a:r>
              <a:rPr spc="185"/>
              <a:t>a</a:t>
            </a:r>
            <a:r>
              <a:rPr spc="92"/>
              <a:t>rk</a:t>
            </a:r>
            <a:r>
              <a:rPr spc="185"/>
              <a:t>i</a:t>
            </a:r>
            <a:r>
              <a:rPr spc="92"/>
              <a:t>n</a:t>
            </a:r>
            <a:r>
              <a:rPr spc="185"/>
              <a:t>g</a:t>
            </a:r>
            <a:r>
              <a:rPr spc="-465"/>
              <a:t> </a:t>
            </a:r>
            <a:r>
              <a:rPr spc="-371"/>
              <a:t>S</a:t>
            </a:r>
            <a:r>
              <a:rPr spc="0"/>
              <a:t>o</a:t>
            </a:r>
            <a:r>
              <a:rPr spc="185"/>
              <a:t>l</a:t>
            </a:r>
            <a:r>
              <a:rPr spc="-92"/>
              <a:t>u</a:t>
            </a:r>
            <a:r>
              <a:rPr spc="0"/>
              <a:t>t</a:t>
            </a:r>
            <a:r>
              <a:rPr spc="185"/>
              <a:t>i</a:t>
            </a:r>
            <a:r>
              <a:rPr spc="0"/>
              <a:t>o</a:t>
            </a:r>
            <a:r>
              <a:rPr spc="92"/>
              <a:t>n</a:t>
            </a:r>
            <a:r>
              <a:rPr spc="-185"/>
              <a:t>s</a:t>
            </a:r>
          </a:p>
        </p:txBody>
      </p:sp>
      <p:grpSp>
        <p:nvGrpSpPr>
          <p:cNvPr id="145" name="object 29"/>
          <p:cNvGrpSpPr/>
          <p:nvPr/>
        </p:nvGrpSpPr>
        <p:grpSpPr>
          <a:xfrm>
            <a:off x="10463211" y="1759889"/>
            <a:ext cx="6486591" cy="6477001"/>
            <a:chOff x="0" y="0"/>
            <a:chExt cx="6486589" cy="6477000"/>
          </a:xfrm>
        </p:grpSpPr>
        <p:pic>
          <p:nvPicPr>
            <p:cNvPr id="143" name="object 30" descr="object 30"/>
            <p:cNvPicPr>
              <a:picLocks noChangeAspect="1"/>
            </p:cNvPicPr>
            <p:nvPr/>
          </p:nvPicPr>
          <p:blipFill>
            <a:blip r:embed="rId27">
              <a:extLst/>
            </a:blip>
            <a:stretch>
              <a:fillRect/>
            </a:stretch>
          </p:blipFill>
          <p:spPr>
            <a:xfrm>
              <a:off x="4763" y="0"/>
              <a:ext cx="6477000" cy="6477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4" name="object 31"/>
            <p:cNvSpPr/>
            <p:nvPr/>
          </p:nvSpPr>
          <p:spPr>
            <a:xfrm>
              <a:off x="0" y="0"/>
              <a:ext cx="6486590" cy="6477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6" y="0"/>
                  </a:moveTo>
                  <a:lnTo>
                    <a:pt x="10784" y="0"/>
                  </a:lnTo>
                  <a:lnTo>
                    <a:pt x="10652" y="1"/>
                  </a:lnTo>
                  <a:lnTo>
                    <a:pt x="10519" y="3"/>
                  </a:lnTo>
                  <a:lnTo>
                    <a:pt x="10387" y="7"/>
                  </a:lnTo>
                  <a:lnTo>
                    <a:pt x="10255" y="13"/>
                  </a:lnTo>
                  <a:lnTo>
                    <a:pt x="10123" y="20"/>
                  </a:lnTo>
                  <a:lnTo>
                    <a:pt x="9991" y="29"/>
                  </a:lnTo>
                  <a:lnTo>
                    <a:pt x="9859" y="40"/>
                  </a:lnTo>
                  <a:lnTo>
                    <a:pt x="9727" y="52"/>
                  </a:lnTo>
                  <a:lnTo>
                    <a:pt x="9595" y="66"/>
                  </a:lnTo>
                  <a:lnTo>
                    <a:pt x="9464" y="81"/>
                  </a:lnTo>
                  <a:lnTo>
                    <a:pt x="9333" y="98"/>
                  </a:lnTo>
                  <a:lnTo>
                    <a:pt x="9202" y="117"/>
                  </a:lnTo>
                  <a:lnTo>
                    <a:pt x="9071" y="137"/>
                  </a:lnTo>
                  <a:lnTo>
                    <a:pt x="8940" y="159"/>
                  </a:lnTo>
                  <a:lnTo>
                    <a:pt x="8810" y="182"/>
                  </a:lnTo>
                  <a:lnTo>
                    <a:pt x="8680" y="208"/>
                  </a:lnTo>
                  <a:lnTo>
                    <a:pt x="8550" y="234"/>
                  </a:lnTo>
                  <a:lnTo>
                    <a:pt x="8421" y="262"/>
                  </a:lnTo>
                  <a:lnTo>
                    <a:pt x="8292" y="292"/>
                  </a:lnTo>
                  <a:lnTo>
                    <a:pt x="8164" y="324"/>
                  </a:lnTo>
                  <a:lnTo>
                    <a:pt x="8036" y="357"/>
                  </a:lnTo>
                  <a:lnTo>
                    <a:pt x="7908" y="391"/>
                  </a:lnTo>
                  <a:lnTo>
                    <a:pt x="7781" y="427"/>
                  </a:lnTo>
                  <a:lnTo>
                    <a:pt x="7653" y="465"/>
                  </a:lnTo>
                  <a:lnTo>
                    <a:pt x="7527" y="504"/>
                  </a:lnTo>
                  <a:lnTo>
                    <a:pt x="7401" y="545"/>
                  </a:lnTo>
                  <a:lnTo>
                    <a:pt x="7276" y="587"/>
                  </a:lnTo>
                  <a:lnTo>
                    <a:pt x="7151" y="631"/>
                  </a:lnTo>
                  <a:lnTo>
                    <a:pt x="7027" y="677"/>
                  </a:lnTo>
                  <a:lnTo>
                    <a:pt x="6903" y="724"/>
                  </a:lnTo>
                  <a:lnTo>
                    <a:pt x="6780" y="772"/>
                  </a:lnTo>
                  <a:lnTo>
                    <a:pt x="6657" y="822"/>
                  </a:lnTo>
                  <a:lnTo>
                    <a:pt x="6535" y="874"/>
                  </a:lnTo>
                  <a:lnTo>
                    <a:pt x="6414" y="927"/>
                  </a:lnTo>
                  <a:lnTo>
                    <a:pt x="6293" y="981"/>
                  </a:lnTo>
                  <a:lnTo>
                    <a:pt x="6173" y="1037"/>
                  </a:lnTo>
                  <a:lnTo>
                    <a:pt x="6054" y="1094"/>
                  </a:lnTo>
                  <a:lnTo>
                    <a:pt x="5935" y="1153"/>
                  </a:lnTo>
                  <a:lnTo>
                    <a:pt x="5818" y="1213"/>
                  </a:lnTo>
                  <a:lnTo>
                    <a:pt x="5700" y="1275"/>
                  </a:lnTo>
                  <a:lnTo>
                    <a:pt x="5584" y="1338"/>
                  </a:lnTo>
                  <a:lnTo>
                    <a:pt x="5469" y="1403"/>
                  </a:lnTo>
                  <a:lnTo>
                    <a:pt x="5354" y="1469"/>
                  </a:lnTo>
                  <a:lnTo>
                    <a:pt x="5240" y="1537"/>
                  </a:lnTo>
                  <a:lnTo>
                    <a:pt x="5127" y="1605"/>
                  </a:lnTo>
                  <a:lnTo>
                    <a:pt x="5015" y="1676"/>
                  </a:lnTo>
                  <a:lnTo>
                    <a:pt x="4903" y="1747"/>
                  </a:lnTo>
                  <a:lnTo>
                    <a:pt x="4793" y="1820"/>
                  </a:lnTo>
                  <a:lnTo>
                    <a:pt x="4683" y="1894"/>
                  </a:lnTo>
                  <a:lnTo>
                    <a:pt x="4574" y="1970"/>
                  </a:lnTo>
                  <a:lnTo>
                    <a:pt x="4467" y="2047"/>
                  </a:lnTo>
                  <a:lnTo>
                    <a:pt x="4360" y="2125"/>
                  </a:lnTo>
                  <a:lnTo>
                    <a:pt x="4254" y="2205"/>
                  </a:lnTo>
                  <a:lnTo>
                    <a:pt x="4149" y="2286"/>
                  </a:lnTo>
                  <a:lnTo>
                    <a:pt x="4046" y="2368"/>
                  </a:lnTo>
                  <a:lnTo>
                    <a:pt x="3943" y="2451"/>
                  </a:lnTo>
                  <a:lnTo>
                    <a:pt x="3841" y="2536"/>
                  </a:lnTo>
                  <a:lnTo>
                    <a:pt x="3740" y="2622"/>
                  </a:lnTo>
                  <a:lnTo>
                    <a:pt x="3641" y="2709"/>
                  </a:lnTo>
                  <a:lnTo>
                    <a:pt x="3542" y="2798"/>
                  </a:lnTo>
                  <a:lnTo>
                    <a:pt x="3444" y="2887"/>
                  </a:lnTo>
                  <a:lnTo>
                    <a:pt x="3348" y="2978"/>
                  </a:lnTo>
                  <a:lnTo>
                    <a:pt x="3253" y="3070"/>
                  </a:lnTo>
                  <a:lnTo>
                    <a:pt x="3159" y="3163"/>
                  </a:lnTo>
                  <a:lnTo>
                    <a:pt x="3066" y="3258"/>
                  </a:lnTo>
                  <a:lnTo>
                    <a:pt x="2974" y="3353"/>
                  </a:lnTo>
                  <a:lnTo>
                    <a:pt x="2883" y="3449"/>
                  </a:lnTo>
                  <a:lnTo>
                    <a:pt x="2794" y="3547"/>
                  </a:lnTo>
                  <a:lnTo>
                    <a:pt x="2705" y="3646"/>
                  </a:lnTo>
                  <a:lnTo>
                    <a:pt x="2618" y="3746"/>
                  </a:lnTo>
                  <a:lnTo>
                    <a:pt x="2532" y="3847"/>
                  </a:lnTo>
                  <a:lnTo>
                    <a:pt x="2448" y="3949"/>
                  </a:lnTo>
                  <a:lnTo>
                    <a:pt x="2365" y="4052"/>
                  </a:lnTo>
                  <a:lnTo>
                    <a:pt x="2282" y="4156"/>
                  </a:lnTo>
                  <a:lnTo>
                    <a:pt x="2202" y="4260"/>
                  </a:lnTo>
                  <a:lnTo>
                    <a:pt x="2122" y="4366"/>
                  </a:lnTo>
                  <a:lnTo>
                    <a:pt x="2044" y="4473"/>
                  </a:lnTo>
                  <a:lnTo>
                    <a:pt x="1967" y="4581"/>
                  </a:lnTo>
                  <a:lnTo>
                    <a:pt x="1892" y="4690"/>
                  </a:lnTo>
                  <a:lnTo>
                    <a:pt x="1817" y="4800"/>
                  </a:lnTo>
                  <a:lnTo>
                    <a:pt x="1745" y="4910"/>
                  </a:lnTo>
                  <a:lnTo>
                    <a:pt x="1673" y="5022"/>
                  </a:lnTo>
                  <a:lnTo>
                    <a:pt x="1603" y="5134"/>
                  </a:lnTo>
                  <a:lnTo>
                    <a:pt x="1534" y="5248"/>
                  </a:lnTo>
                  <a:lnTo>
                    <a:pt x="1467" y="5362"/>
                  </a:lnTo>
                  <a:lnTo>
                    <a:pt x="1401" y="5477"/>
                  </a:lnTo>
                  <a:lnTo>
                    <a:pt x="1336" y="5592"/>
                  </a:lnTo>
                  <a:lnTo>
                    <a:pt x="1273" y="5709"/>
                  </a:lnTo>
                  <a:lnTo>
                    <a:pt x="1212" y="5826"/>
                  </a:lnTo>
                  <a:lnTo>
                    <a:pt x="1151" y="5944"/>
                  </a:lnTo>
                  <a:lnTo>
                    <a:pt x="1093" y="6063"/>
                  </a:lnTo>
                  <a:lnTo>
                    <a:pt x="1035" y="6182"/>
                  </a:lnTo>
                  <a:lnTo>
                    <a:pt x="980" y="6303"/>
                  </a:lnTo>
                  <a:lnTo>
                    <a:pt x="925" y="6423"/>
                  </a:lnTo>
                  <a:lnTo>
                    <a:pt x="872" y="6545"/>
                  </a:lnTo>
                  <a:lnTo>
                    <a:pt x="821" y="6667"/>
                  </a:lnTo>
                  <a:lnTo>
                    <a:pt x="771" y="6790"/>
                  </a:lnTo>
                  <a:lnTo>
                    <a:pt x="723" y="6913"/>
                  </a:lnTo>
                  <a:lnTo>
                    <a:pt x="676" y="7037"/>
                  </a:lnTo>
                  <a:lnTo>
                    <a:pt x="630" y="7162"/>
                  </a:lnTo>
                  <a:lnTo>
                    <a:pt x="587" y="7287"/>
                  </a:lnTo>
                  <a:lnTo>
                    <a:pt x="544" y="7412"/>
                  </a:lnTo>
                  <a:lnTo>
                    <a:pt x="504" y="7538"/>
                  </a:lnTo>
                  <a:lnTo>
                    <a:pt x="464" y="7665"/>
                  </a:lnTo>
                  <a:lnTo>
                    <a:pt x="427" y="7792"/>
                  </a:lnTo>
                  <a:lnTo>
                    <a:pt x="391" y="7919"/>
                  </a:lnTo>
                  <a:lnTo>
                    <a:pt x="356" y="8047"/>
                  </a:lnTo>
                  <a:lnTo>
                    <a:pt x="323" y="8176"/>
                  </a:lnTo>
                  <a:lnTo>
                    <a:pt x="292" y="8305"/>
                  </a:lnTo>
                  <a:lnTo>
                    <a:pt x="262" y="8434"/>
                  </a:lnTo>
                  <a:lnTo>
                    <a:pt x="234" y="8563"/>
                  </a:lnTo>
                  <a:lnTo>
                    <a:pt x="207" y="8693"/>
                  </a:lnTo>
                  <a:lnTo>
                    <a:pt x="182" y="8823"/>
                  </a:lnTo>
                  <a:lnTo>
                    <a:pt x="159" y="8954"/>
                  </a:lnTo>
                  <a:lnTo>
                    <a:pt x="137" y="9084"/>
                  </a:lnTo>
                  <a:lnTo>
                    <a:pt x="117" y="9215"/>
                  </a:lnTo>
                  <a:lnTo>
                    <a:pt x="98" y="9347"/>
                  </a:lnTo>
                  <a:lnTo>
                    <a:pt x="81" y="9478"/>
                  </a:lnTo>
                  <a:lnTo>
                    <a:pt x="66" y="9610"/>
                  </a:lnTo>
                  <a:lnTo>
                    <a:pt x="52" y="9741"/>
                  </a:lnTo>
                  <a:lnTo>
                    <a:pt x="40" y="9873"/>
                  </a:lnTo>
                  <a:lnTo>
                    <a:pt x="29" y="10005"/>
                  </a:lnTo>
                  <a:lnTo>
                    <a:pt x="20" y="10138"/>
                  </a:lnTo>
                  <a:lnTo>
                    <a:pt x="13" y="10270"/>
                  </a:lnTo>
                  <a:lnTo>
                    <a:pt x="7" y="10402"/>
                  </a:lnTo>
                  <a:lnTo>
                    <a:pt x="3" y="10535"/>
                  </a:lnTo>
                  <a:lnTo>
                    <a:pt x="1" y="10667"/>
                  </a:lnTo>
                  <a:lnTo>
                    <a:pt x="0" y="10800"/>
                  </a:lnTo>
                  <a:lnTo>
                    <a:pt x="1" y="10933"/>
                  </a:lnTo>
                  <a:lnTo>
                    <a:pt x="3" y="11065"/>
                  </a:lnTo>
                  <a:lnTo>
                    <a:pt x="7" y="11198"/>
                  </a:lnTo>
                  <a:lnTo>
                    <a:pt x="13" y="11330"/>
                  </a:lnTo>
                  <a:lnTo>
                    <a:pt x="20" y="11462"/>
                  </a:lnTo>
                  <a:lnTo>
                    <a:pt x="29" y="11594"/>
                  </a:lnTo>
                  <a:lnTo>
                    <a:pt x="40" y="11727"/>
                  </a:lnTo>
                  <a:lnTo>
                    <a:pt x="52" y="11859"/>
                  </a:lnTo>
                  <a:lnTo>
                    <a:pt x="66" y="11990"/>
                  </a:lnTo>
                  <a:lnTo>
                    <a:pt x="81" y="12122"/>
                  </a:lnTo>
                  <a:lnTo>
                    <a:pt x="98" y="12253"/>
                  </a:lnTo>
                  <a:lnTo>
                    <a:pt x="117" y="12385"/>
                  </a:lnTo>
                  <a:lnTo>
                    <a:pt x="137" y="12516"/>
                  </a:lnTo>
                  <a:lnTo>
                    <a:pt x="159" y="12646"/>
                  </a:lnTo>
                  <a:lnTo>
                    <a:pt x="182" y="12777"/>
                  </a:lnTo>
                  <a:lnTo>
                    <a:pt x="207" y="12907"/>
                  </a:lnTo>
                  <a:lnTo>
                    <a:pt x="234" y="13037"/>
                  </a:lnTo>
                  <a:lnTo>
                    <a:pt x="262" y="13166"/>
                  </a:lnTo>
                  <a:lnTo>
                    <a:pt x="292" y="13295"/>
                  </a:lnTo>
                  <a:lnTo>
                    <a:pt x="323" y="13424"/>
                  </a:lnTo>
                  <a:lnTo>
                    <a:pt x="356" y="13553"/>
                  </a:lnTo>
                  <a:lnTo>
                    <a:pt x="391" y="13680"/>
                  </a:lnTo>
                  <a:lnTo>
                    <a:pt x="427" y="13808"/>
                  </a:lnTo>
                  <a:lnTo>
                    <a:pt x="464" y="13935"/>
                  </a:lnTo>
                  <a:lnTo>
                    <a:pt x="504" y="14062"/>
                  </a:lnTo>
                  <a:lnTo>
                    <a:pt x="544" y="14188"/>
                  </a:lnTo>
                  <a:lnTo>
                    <a:pt x="587" y="14313"/>
                  </a:lnTo>
                  <a:lnTo>
                    <a:pt x="630" y="14438"/>
                  </a:lnTo>
                  <a:lnTo>
                    <a:pt x="676" y="14563"/>
                  </a:lnTo>
                  <a:lnTo>
                    <a:pt x="723" y="14687"/>
                  </a:lnTo>
                  <a:lnTo>
                    <a:pt x="771" y="14810"/>
                  </a:lnTo>
                  <a:lnTo>
                    <a:pt x="821" y="14933"/>
                  </a:lnTo>
                  <a:lnTo>
                    <a:pt x="872" y="15055"/>
                  </a:lnTo>
                  <a:lnTo>
                    <a:pt x="925" y="15177"/>
                  </a:lnTo>
                  <a:lnTo>
                    <a:pt x="980" y="15297"/>
                  </a:lnTo>
                  <a:lnTo>
                    <a:pt x="1035" y="15418"/>
                  </a:lnTo>
                  <a:lnTo>
                    <a:pt x="1093" y="15537"/>
                  </a:lnTo>
                  <a:lnTo>
                    <a:pt x="1151" y="15656"/>
                  </a:lnTo>
                  <a:lnTo>
                    <a:pt x="1212" y="15774"/>
                  </a:lnTo>
                  <a:lnTo>
                    <a:pt x="1273" y="15891"/>
                  </a:lnTo>
                  <a:lnTo>
                    <a:pt x="1336" y="16008"/>
                  </a:lnTo>
                  <a:lnTo>
                    <a:pt x="1401" y="16123"/>
                  </a:lnTo>
                  <a:lnTo>
                    <a:pt x="1467" y="16238"/>
                  </a:lnTo>
                  <a:lnTo>
                    <a:pt x="1534" y="16352"/>
                  </a:lnTo>
                  <a:lnTo>
                    <a:pt x="1603" y="16466"/>
                  </a:lnTo>
                  <a:lnTo>
                    <a:pt x="1673" y="16578"/>
                  </a:lnTo>
                  <a:lnTo>
                    <a:pt x="1745" y="16689"/>
                  </a:lnTo>
                  <a:lnTo>
                    <a:pt x="1817" y="16800"/>
                  </a:lnTo>
                  <a:lnTo>
                    <a:pt x="1892" y="16910"/>
                  </a:lnTo>
                  <a:lnTo>
                    <a:pt x="1967" y="17019"/>
                  </a:lnTo>
                  <a:lnTo>
                    <a:pt x="2044" y="17127"/>
                  </a:lnTo>
                  <a:lnTo>
                    <a:pt x="2122" y="17234"/>
                  </a:lnTo>
                  <a:lnTo>
                    <a:pt x="2202" y="17340"/>
                  </a:lnTo>
                  <a:lnTo>
                    <a:pt x="2282" y="17444"/>
                  </a:lnTo>
                  <a:lnTo>
                    <a:pt x="2365" y="17548"/>
                  </a:lnTo>
                  <a:lnTo>
                    <a:pt x="2448" y="17651"/>
                  </a:lnTo>
                  <a:lnTo>
                    <a:pt x="2532" y="17753"/>
                  </a:lnTo>
                  <a:lnTo>
                    <a:pt x="2618" y="17854"/>
                  </a:lnTo>
                  <a:lnTo>
                    <a:pt x="2705" y="17954"/>
                  </a:lnTo>
                  <a:lnTo>
                    <a:pt x="2794" y="18053"/>
                  </a:lnTo>
                  <a:lnTo>
                    <a:pt x="2883" y="18150"/>
                  </a:lnTo>
                  <a:lnTo>
                    <a:pt x="2974" y="18247"/>
                  </a:lnTo>
                  <a:lnTo>
                    <a:pt x="3066" y="18342"/>
                  </a:lnTo>
                  <a:lnTo>
                    <a:pt x="3159" y="18437"/>
                  </a:lnTo>
                  <a:lnTo>
                    <a:pt x="3253" y="18530"/>
                  </a:lnTo>
                  <a:lnTo>
                    <a:pt x="3348" y="18622"/>
                  </a:lnTo>
                  <a:lnTo>
                    <a:pt x="3444" y="18713"/>
                  </a:lnTo>
                  <a:lnTo>
                    <a:pt x="3542" y="18802"/>
                  </a:lnTo>
                  <a:lnTo>
                    <a:pt x="3641" y="18891"/>
                  </a:lnTo>
                  <a:lnTo>
                    <a:pt x="3740" y="18978"/>
                  </a:lnTo>
                  <a:lnTo>
                    <a:pt x="3841" y="19064"/>
                  </a:lnTo>
                  <a:lnTo>
                    <a:pt x="3943" y="19148"/>
                  </a:lnTo>
                  <a:lnTo>
                    <a:pt x="4046" y="19232"/>
                  </a:lnTo>
                  <a:lnTo>
                    <a:pt x="4149" y="19314"/>
                  </a:lnTo>
                  <a:lnTo>
                    <a:pt x="4254" y="19395"/>
                  </a:lnTo>
                  <a:lnTo>
                    <a:pt x="4360" y="19475"/>
                  </a:lnTo>
                  <a:lnTo>
                    <a:pt x="4467" y="19553"/>
                  </a:lnTo>
                  <a:lnTo>
                    <a:pt x="4574" y="19630"/>
                  </a:lnTo>
                  <a:lnTo>
                    <a:pt x="4683" y="19706"/>
                  </a:lnTo>
                  <a:lnTo>
                    <a:pt x="4793" y="19780"/>
                  </a:lnTo>
                  <a:lnTo>
                    <a:pt x="4903" y="19853"/>
                  </a:lnTo>
                  <a:lnTo>
                    <a:pt x="5015" y="19924"/>
                  </a:lnTo>
                  <a:lnTo>
                    <a:pt x="5127" y="19995"/>
                  </a:lnTo>
                  <a:lnTo>
                    <a:pt x="5240" y="20063"/>
                  </a:lnTo>
                  <a:lnTo>
                    <a:pt x="5354" y="20131"/>
                  </a:lnTo>
                  <a:lnTo>
                    <a:pt x="5469" y="20197"/>
                  </a:lnTo>
                  <a:lnTo>
                    <a:pt x="5584" y="20262"/>
                  </a:lnTo>
                  <a:lnTo>
                    <a:pt x="5700" y="20325"/>
                  </a:lnTo>
                  <a:lnTo>
                    <a:pt x="5818" y="20387"/>
                  </a:lnTo>
                  <a:lnTo>
                    <a:pt x="5935" y="20447"/>
                  </a:lnTo>
                  <a:lnTo>
                    <a:pt x="6054" y="20506"/>
                  </a:lnTo>
                  <a:lnTo>
                    <a:pt x="6173" y="20563"/>
                  </a:lnTo>
                  <a:lnTo>
                    <a:pt x="6293" y="20619"/>
                  </a:lnTo>
                  <a:lnTo>
                    <a:pt x="6414" y="20673"/>
                  </a:lnTo>
                  <a:lnTo>
                    <a:pt x="6535" y="20726"/>
                  </a:lnTo>
                  <a:lnTo>
                    <a:pt x="6657" y="20778"/>
                  </a:lnTo>
                  <a:lnTo>
                    <a:pt x="6780" y="20828"/>
                  </a:lnTo>
                  <a:lnTo>
                    <a:pt x="6903" y="20876"/>
                  </a:lnTo>
                  <a:lnTo>
                    <a:pt x="7027" y="20923"/>
                  </a:lnTo>
                  <a:lnTo>
                    <a:pt x="7151" y="20969"/>
                  </a:lnTo>
                  <a:lnTo>
                    <a:pt x="7276" y="21013"/>
                  </a:lnTo>
                  <a:lnTo>
                    <a:pt x="7401" y="21055"/>
                  </a:lnTo>
                  <a:lnTo>
                    <a:pt x="7527" y="21096"/>
                  </a:lnTo>
                  <a:lnTo>
                    <a:pt x="7653" y="21135"/>
                  </a:lnTo>
                  <a:lnTo>
                    <a:pt x="7781" y="21173"/>
                  </a:lnTo>
                  <a:lnTo>
                    <a:pt x="7908" y="21209"/>
                  </a:lnTo>
                  <a:lnTo>
                    <a:pt x="8036" y="21243"/>
                  </a:lnTo>
                  <a:lnTo>
                    <a:pt x="8164" y="21276"/>
                  </a:lnTo>
                  <a:lnTo>
                    <a:pt x="8292" y="21308"/>
                  </a:lnTo>
                  <a:lnTo>
                    <a:pt x="8421" y="21338"/>
                  </a:lnTo>
                  <a:lnTo>
                    <a:pt x="8550" y="21366"/>
                  </a:lnTo>
                  <a:lnTo>
                    <a:pt x="8680" y="21392"/>
                  </a:lnTo>
                  <a:lnTo>
                    <a:pt x="8810" y="21418"/>
                  </a:lnTo>
                  <a:lnTo>
                    <a:pt x="8940" y="21441"/>
                  </a:lnTo>
                  <a:lnTo>
                    <a:pt x="9071" y="21463"/>
                  </a:lnTo>
                  <a:lnTo>
                    <a:pt x="9202" y="21483"/>
                  </a:lnTo>
                  <a:lnTo>
                    <a:pt x="9333" y="21502"/>
                  </a:lnTo>
                  <a:lnTo>
                    <a:pt x="9464" y="21519"/>
                  </a:lnTo>
                  <a:lnTo>
                    <a:pt x="9595" y="21534"/>
                  </a:lnTo>
                  <a:lnTo>
                    <a:pt x="9727" y="21548"/>
                  </a:lnTo>
                  <a:lnTo>
                    <a:pt x="9859" y="21560"/>
                  </a:lnTo>
                  <a:lnTo>
                    <a:pt x="9991" y="21571"/>
                  </a:lnTo>
                  <a:lnTo>
                    <a:pt x="10123" y="21580"/>
                  </a:lnTo>
                  <a:lnTo>
                    <a:pt x="10255" y="21587"/>
                  </a:lnTo>
                  <a:lnTo>
                    <a:pt x="10387" y="21593"/>
                  </a:lnTo>
                  <a:lnTo>
                    <a:pt x="10519" y="21597"/>
                  </a:lnTo>
                  <a:lnTo>
                    <a:pt x="10652" y="21599"/>
                  </a:lnTo>
                  <a:lnTo>
                    <a:pt x="10784" y="21600"/>
                  </a:lnTo>
                  <a:lnTo>
                    <a:pt x="10816" y="21600"/>
                  </a:lnTo>
                  <a:lnTo>
                    <a:pt x="10948" y="21599"/>
                  </a:lnTo>
                  <a:lnTo>
                    <a:pt x="11080" y="21597"/>
                  </a:lnTo>
                  <a:lnTo>
                    <a:pt x="11213" y="21593"/>
                  </a:lnTo>
                  <a:lnTo>
                    <a:pt x="11345" y="21587"/>
                  </a:lnTo>
                  <a:lnTo>
                    <a:pt x="11477" y="21580"/>
                  </a:lnTo>
                  <a:lnTo>
                    <a:pt x="11609" y="21571"/>
                  </a:lnTo>
                  <a:lnTo>
                    <a:pt x="11741" y="21560"/>
                  </a:lnTo>
                  <a:lnTo>
                    <a:pt x="11873" y="21548"/>
                  </a:lnTo>
                  <a:lnTo>
                    <a:pt x="12004" y="21534"/>
                  </a:lnTo>
                  <a:lnTo>
                    <a:pt x="12136" y="21519"/>
                  </a:lnTo>
                  <a:lnTo>
                    <a:pt x="12267" y="21502"/>
                  </a:lnTo>
                  <a:lnTo>
                    <a:pt x="12398" y="21483"/>
                  </a:lnTo>
                  <a:lnTo>
                    <a:pt x="12529" y="21463"/>
                  </a:lnTo>
                  <a:lnTo>
                    <a:pt x="12659" y="21441"/>
                  </a:lnTo>
                  <a:lnTo>
                    <a:pt x="12790" y="21418"/>
                  </a:lnTo>
                  <a:lnTo>
                    <a:pt x="12919" y="21392"/>
                  </a:lnTo>
                  <a:lnTo>
                    <a:pt x="13049" y="21366"/>
                  </a:lnTo>
                  <a:lnTo>
                    <a:pt x="13179" y="21338"/>
                  </a:lnTo>
                  <a:lnTo>
                    <a:pt x="13307" y="21308"/>
                  </a:lnTo>
                  <a:lnTo>
                    <a:pt x="13436" y="21276"/>
                  </a:lnTo>
                  <a:lnTo>
                    <a:pt x="13564" y="21243"/>
                  </a:lnTo>
                  <a:lnTo>
                    <a:pt x="13692" y="21209"/>
                  </a:lnTo>
                  <a:lnTo>
                    <a:pt x="13819" y="21173"/>
                  </a:lnTo>
                  <a:lnTo>
                    <a:pt x="13946" y="21135"/>
                  </a:lnTo>
                  <a:lnTo>
                    <a:pt x="14073" y="21096"/>
                  </a:lnTo>
                  <a:lnTo>
                    <a:pt x="14198" y="21055"/>
                  </a:lnTo>
                  <a:lnTo>
                    <a:pt x="14324" y="21013"/>
                  </a:lnTo>
                  <a:lnTo>
                    <a:pt x="14449" y="20969"/>
                  </a:lnTo>
                  <a:lnTo>
                    <a:pt x="14573" y="20923"/>
                  </a:lnTo>
                  <a:lnTo>
                    <a:pt x="14697" y="20876"/>
                  </a:lnTo>
                  <a:lnTo>
                    <a:pt x="14820" y="20828"/>
                  </a:lnTo>
                  <a:lnTo>
                    <a:pt x="14943" y="20778"/>
                  </a:lnTo>
                  <a:lnTo>
                    <a:pt x="15065" y="20726"/>
                  </a:lnTo>
                  <a:lnTo>
                    <a:pt x="15186" y="20673"/>
                  </a:lnTo>
                  <a:lnTo>
                    <a:pt x="15306" y="20619"/>
                  </a:lnTo>
                  <a:lnTo>
                    <a:pt x="15426" y="20563"/>
                  </a:lnTo>
                  <a:lnTo>
                    <a:pt x="15546" y="20506"/>
                  </a:lnTo>
                  <a:lnTo>
                    <a:pt x="15664" y="20447"/>
                  </a:lnTo>
                  <a:lnTo>
                    <a:pt x="15782" y="20387"/>
                  </a:lnTo>
                  <a:lnTo>
                    <a:pt x="15899" y="20325"/>
                  </a:lnTo>
                  <a:lnTo>
                    <a:pt x="16016" y="20262"/>
                  </a:lnTo>
                  <a:lnTo>
                    <a:pt x="16131" y="20197"/>
                  </a:lnTo>
                  <a:lnTo>
                    <a:pt x="16246" y="20131"/>
                  </a:lnTo>
                  <a:lnTo>
                    <a:pt x="16360" y="20063"/>
                  </a:lnTo>
                  <a:lnTo>
                    <a:pt x="16473" y="19995"/>
                  </a:lnTo>
                  <a:lnTo>
                    <a:pt x="16585" y="19924"/>
                  </a:lnTo>
                  <a:lnTo>
                    <a:pt x="16697" y="19853"/>
                  </a:lnTo>
                  <a:lnTo>
                    <a:pt x="16807" y="19780"/>
                  </a:lnTo>
                  <a:lnTo>
                    <a:pt x="16917" y="19706"/>
                  </a:lnTo>
                  <a:lnTo>
                    <a:pt x="17025" y="19630"/>
                  </a:lnTo>
                  <a:lnTo>
                    <a:pt x="17133" y="19553"/>
                  </a:lnTo>
                  <a:lnTo>
                    <a:pt x="17240" y="19475"/>
                  </a:lnTo>
                  <a:lnTo>
                    <a:pt x="17346" y="19395"/>
                  </a:lnTo>
                  <a:lnTo>
                    <a:pt x="17450" y="19314"/>
                  </a:lnTo>
                  <a:lnTo>
                    <a:pt x="17554" y="19232"/>
                  </a:lnTo>
                  <a:lnTo>
                    <a:pt x="17657" y="19148"/>
                  </a:lnTo>
                  <a:lnTo>
                    <a:pt x="17759" y="19064"/>
                  </a:lnTo>
                  <a:lnTo>
                    <a:pt x="17860" y="18978"/>
                  </a:lnTo>
                  <a:lnTo>
                    <a:pt x="17959" y="18891"/>
                  </a:lnTo>
                  <a:lnTo>
                    <a:pt x="18058" y="18802"/>
                  </a:lnTo>
                  <a:lnTo>
                    <a:pt x="18155" y="18713"/>
                  </a:lnTo>
                  <a:lnTo>
                    <a:pt x="18252" y="18622"/>
                  </a:lnTo>
                  <a:lnTo>
                    <a:pt x="18347" y="18530"/>
                  </a:lnTo>
                  <a:lnTo>
                    <a:pt x="18441" y="18437"/>
                  </a:lnTo>
                  <a:lnTo>
                    <a:pt x="18534" y="18342"/>
                  </a:lnTo>
                  <a:lnTo>
                    <a:pt x="18626" y="18247"/>
                  </a:lnTo>
                  <a:lnTo>
                    <a:pt x="18717" y="18150"/>
                  </a:lnTo>
                  <a:lnTo>
                    <a:pt x="18806" y="18053"/>
                  </a:lnTo>
                  <a:lnTo>
                    <a:pt x="18894" y="17954"/>
                  </a:lnTo>
                  <a:lnTo>
                    <a:pt x="18981" y="17854"/>
                  </a:lnTo>
                  <a:lnTo>
                    <a:pt x="19067" y="17753"/>
                  </a:lnTo>
                  <a:lnTo>
                    <a:pt x="19152" y="17651"/>
                  </a:lnTo>
                  <a:lnTo>
                    <a:pt x="19235" y="17548"/>
                  </a:lnTo>
                  <a:lnTo>
                    <a:pt x="19317" y="17444"/>
                  </a:lnTo>
                  <a:lnTo>
                    <a:pt x="19398" y="17340"/>
                  </a:lnTo>
                  <a:lnTo>
                    <a:pt x="19477" y="17234"/>
                  </a:lnTo>
                  <a:lnTo>
                    <a:pt x="19556" y="17127"/>
                  </a:lnTo>
                  <a:lnTo>
                    <a:pt x="19633" y="17019"/>
                  </a:lnTo>
                  <a:lnTo>
                    <a:pt x="19708" y="16910"/>
                  </a:lnTo>
                  <a:lnTo>
                    <a:pt x="19782" y="16800"/>
                  </a:lnTo>
                  <a:lnTo>
                    <a:pt x="19855" y="16689"/>
                  </a:lnTo>
                  <a:lnTo>
                    <a:pt x="19927" y="16578"/>
                  </a:lnTo>
                  <a:lnTo>
                    <a:pt x="19997" y="16466"/>
                  </a:lnTo>
                  <a:lnTo>
                    <a:pt x="20066" y="16352"/>
                  </a:lnTo>
                  <a:lnTo>
                    <a:pt x="20133" y="16238"/>
                  </a:lnTo>
                  <a:lnTo>
                    <a:pt x="20199" y="16123"/>
                  </a:lnTo>
                  <a:lnTo>
                    <a:pt x="20263" y="16008"/>
                  </a:lnTo>
                  <a:lnTo>
                    <a:pt x="20326" y="15891"/>
                  </a:lnTo>
                  <a:lnTo>
                    <a:pt x="20388" y="15774"/>
                  </a:lnTo>
                  <a:lnTo>
                    <a:pt x="20448" y="15656"/>
                  </a:lnTo>
                  <a:lnTo>
                    <a:pt x="20507" y="15537"/>
                  </a:lnTo>
                  <a:lnTo>
                    <a:pt x="20564" y="15418"/>
                  </a:lnTo>
                  <a:lnTo>
                    <a:pt x="20620" y="15297"/>
                  </a:lnTo>
                  <a:lnTo>
                    <a:pt x="20675" y="15177"/>
                  </a:lnTo>
                  <a:lnTo>
                    <a:pt x="20727" y="15055"/>
                  </a:lnTo>
                  <a:lnTo>
                    <a:pt x="20779" y="14933"/>
                  </a:lnTo>
                  <a:lnTo>
                    <a:pt x="20829" y="14810"/>
                  </a:lnTo>
                  <a:lnTo>
                    <a:pt x="20877" y="14687"/>
                  </a:lnTo>
                  <a:lnTo>
                    <a:pt x="20924" y="14563"/>
                  </a:lnTo>
                  <a:lnTo>
                    <a:pt x="20969" y="14438"/>
                  </a:lnTo>
                  <a:lnTo>
                    <a:pt x="21013" y="14313"/>
                  </a:lnTo>
                  <a:lnTo>
                    <a:pt x="21055" y="14188"/>
                  </a:lnTo>
                  <a:lnTo>
                    <a:pt x="21096" y="14062"/>
                  </a:lnTo>
                  <a:lnTo>
                    <a:pt x="21135" y="13935"/>
                  </a:lnTo>
                  <a:lnTo>
                    <a:pt x="21173" y="13808"/>
                  </a:lnTo>
                  <a:lnTo>
                    <a:pt x="21209" y="13680"/>
                  </a:lnTo>
                  <a:lnTo>
                    <a:pt x="21244" y="13553"/>
                  </a:lnTo>
                  <a:lnTo>
                    <a:pt x="21276" y="13424"/>
                  </a:lnTo>
                  <a:lnTo>
                    <a:pt x="21308" y="13295"/>
                  </a:lnTo>
                  <a:lnTo>
                    <a:pt x="21338" y="13166"/>
                  </a:lnTo>
                  <a:lnTo>
                    <a:pt x="21366" y="13037"/>
                  </a:lnTo>
                  <a:lnTo>
                    <a:pt x="21393" y="12907"/>
                  </a:lnTo>
                  <a:lnTo>
                    <a:pt x="21418" y="12777"/>
                  </a:lnTo>
                  <a:lnTo>
                    <a:pt x="21441" y="12646"/>
                  </a:lnTo>
                  <a:lnTo>
                    <a:pt x="21463" y="12516"/>
                  </a:lnTo>
                  <a:lnTo>
                    <a:pt x="21483" y="12385"/>
                  </a:lnTo>
                  <a:lnTo>
                    <a:pt x="21502" y="12253"/>
                  </a:lnTo>
                  <a:lnTo>
                    <a:pt x="21519" y="12122"/>
                  </a:lnTo>
                  <a:lnTo>
                    <a:pt x="21534" y="11990"/>
                  </a:lnTo>
                  <a:lnTo>
                    <a:pt x="21548" y="11859"/>
                  </a:lnTo>
                  <a:lnTo>
                    <a:pt x="21560" y="11727"/>
                  </a:lnTo>
                  <a:lnTo>
                    <a:pt x="21571" y="11594"/>
                  </a:lnTo>
                  <a:lnTo>
                    <a:pt x="21580" y="11462"/>
                  </a:lnTo>
                  <a:lnTo>
                    <a:pt x="21587" y="11330"/>
                  </a:lnTo>
                  <a:lnTo>
                    <a:pt x="21593" y="11198"/>
                  </a:lnTo>
                  <a:lnTo>
                    <a:pt x="21597" y="11065"/>
                  </a:lnTo>
                  <a:lnTo>
                    <a:pt x="21599" y="10933"/>
                  </a:lnTo>
                  <a:lnTo>
                    <a:pt x="21600" y="10800"/>
                  </a:lnTo>
                  <a:lnTo>
                    <a:pt x="21599" y="10667"/>
                  </a:lnTo>
                  <a:lnTo>
                    <a:pt x="21597" y="10535"/>
                  </a:lnTo>
                  <a:lnTo>
                    <a:pt x="21593" y="10402"/>
                  </a:lnTo>
                  <a:lnTo>
                    <a:pt x="21587" y="10270"/>
                  </a:lnTo>
                  <a:lnTo>
                    <a:pt x="21580" y="10138"/>
                  </a:lnTo>
                  <a:lnTo>
                    <a:pt x="21571" y="10005"/>
                  </a:lnTo>
                  <a:lnTo>
                    <a:pt x="21560" y="9873"/>
                  </a:lnTo>
                  <a:lnTo>
                    <a:pt x="21548" y="9741"/>
                  </a:lnTo>
                  <a:lnTo>
                    <a:pt x="21534" y="9610"/>
                  </a:lnTo>
                  <a:lnTo>
                    <a:pt x="21519" y="9478"/>
                  </a:lnTo>
                  <a:lnTo>
                    <a:pt x="21502" y="9347"/>
                  </a:lnTo>
                  <a:lnTo>
                    <a:pt x="21483" y="9215"/>
                  </a:lnTo>
                  <a:lnTo>
                    <a:pt x="21463" y="9084"/>
                  </a:lnTo>
                  <a:lnTo>
                    <a:pt x="21441" y="8954"/>
                  </a:lnTo>
                  <a:lnTo>
                    <a:pt x="21418" y="8823"/>
                  </a:lnTo>
                  <a:lnTo>
                    <a:pt x="21393" y="8693"/>
                  </a:lnTo>
                  <a:lnTo>
                    <a:pt x="21366" y="8563"/>
                  </a:lnTo>
                  <a:lnTo>
                    <a:pt x="21338" y="8434"/>
                  </a:lnTo>
                  <a:lnTo>
                    <a:pt x="21308" y="8305"/>
                  </a:lnTo>
                  <a:lnTo>
                    <a:pt x="21276" y="8176"/>
                  </a:lnTo>
                  <a:lnTo>
                    <a:pt x="21244" y="8047"/>
                  </a:lnTo>
                  <a:lnTo>
                    <a:pt x="21209" y="7919"/>
                  </a:lnTo>
                  <a:lnTo>
                    <a:pt x="21173" y="7792"/>
                  </a:lnTo>
                  <a:lnTo>
                    <a:pt x="21135" y="7665"/>
                  </a:lnTo>
                  <a:lnTo>
                    <a:pt x="21096" y="7538"/>
                  </a:lnTo>
                  <a:lnTo>
                    <a:pt x="21055" y="7412"/>
                  </a:lnTo>
                  <a:lnTo>
                    <a:pt x="21013" y="7287"/>
                  </a:lnTo>
                  <a:lnTo>
                    <a:pt x="20969" y="7162"/>
                  </a:lnTo>
                  <a:lnTo>
                    <a:pt x="20924" y="7037"/>
                  </a:lnTo>
                  <a:lnTo>
                    <a:pt x="20877" y="6913"/>
                  </a:lnTo>
                  <a:lnTo>
                    <a:pt x="20829" y="6790"/>
                  </a:lnTo>
                  <a:lnTo>
                    <a:pt x="20779" y="6667"/>
                  </a:lnTo>
                  <a:lnTo>
                    <a:pt x="20727" y="6545"/>
                  </a:lnTo>
                  <a:lnTo>
                    <a:pt x="20675" y="6423"/>
                  </a:lnTo>
                  <a:lnTo>
                    <a:pt x="20620" y="6303"/>
                  </a:lnTo>
                  <a:lnTo>
                    <a:pt x="20564" y="6182"/>
                  </a:lnTo>
                  <a:lnTo>
                    <a:pt x="20507" y="6063"/>
                  </a:lnTo>
                  <a:lnTo>
                    <a:pt x="20448" y="5944"/>
                  </a:lnTo>
                  <a:lnTo>
                    <a:pt x="20388" y="5826"/>
                  </a:lnTo>
                  <a:lnTo>
                    <a:pt x="20326" y="5709"/>
                  </a:lnTo>
                  <a:lnTo>
                    <a:pt x="20263" y="5592"/>
                  </a:lnTo>
                  <a:lnTo>
                    <a:pt x="20199" y="5477"/>
                  </a:lnTo>
                  <a:lnTo>
                    <a:pt x="20133" y="5362"/>
                  </a:lnTo>
                  <a:lnTo>
                    <a:pt x="20066" y="5248"/>
                  </a:lnTo>
                  <a:lnTo>
                    <a:pt x="19997" y="5134"/>
                  </a:lnTo>
                  <a:lnTo>
                    <a:pt x="19927" y="5022"/>
                  </a:lnTo>
                  <a:lnTo>
                    <a:pt x="19855" y="4910"/>
                  </a:lnTo>
                  <a:lnTo>
                    <a:pt x="19782" y="4800"/>
                  </a:lnTo>
                  <a:lnTo>
                    <a:pt x="19708" y="4690"/>
                  </a:lnTo>
                  <a:lnTo>
                    <a:pt x="19633" y="4581"/>
                  </a:lnTo>
                  <a:lnTo>
                    <a:pt x="19556" y="4473"/>
                  </a:lnTo>
                  <a:lnTo>
                    <a:pt x="19477" y="4366"/>
                  </a:lnTo>
                  <a:lnTo>
                    <a:pt x="19398" y="4260"/>
                  </a:lnTo>
                  <a:lnTo>
                    <a:pt x="19317" y="4156"/>
                  </a:lnTo>
                  <a:lnTo>
                    <a:pt x="19235" y="4052"/>
                  </a:lnTo>
                  <a:lnTo>
                    <a:pt x="19152" y="3949"/>
                  </a:lnTo>
                  <a:lnTo>
                    <a:pt x="19067" y="3847"/>
                  </a:lnTo>
                  <a:lnTo>
                    <a:pt x="18981" y="3746"/>
                  </a:lnTo>
                  <a:lnTo>
                    <a:pt x="18894" y="3646"/>
                  </a:lnTo>
                  <a:lnTo>
                    <a:pt x="18806" y="3547"/>
                  </a:lnTo>
                  <a:lnTo>
                    <a:pt x="18717" y="3449"/>
                  </a:lnTo>
                  <a:lnTo>
                    <a:pt x="18626" y="3353"/>
                  </a:lnTo>
                  <a:lnTo>
                    <a:pt x="18534" y="3258"/>
                  </a:lnTo>
                  <a:lnTo>
                    <a:pt x="18441" y="3163"/>
                  </a:lnTo>
                  <a:lnTo>
                    <a:pt x="18347" y="3070"/>
                  </a:lnTo>
                  <a:lnTo>
                    <a:pt x="18252" y="2978"/>
                  </a:lnTo>
                  <a:lnTo>
                    <a:pt x="18155" y="2887"/>
                  </a:lnTo>
                  <a:lnTo>
                    <a:pt x="18058" y="2798"/>
                  </a:lnTo>
                  <a:lnTo>
                    <a:pt x="17959" y="2709"/>
                  </a:lnTo>
                  <a:lnTo>
                    <a:pt x="17860" y="2622"/>
                  </a:lnTo>
                  <a:lnTo>
                    <a:pt x="17759" y="2536"/>
                  </a:lnTo>
                  <a:lnTo>
                    <a:pt x="17657" y="2451"/>
                  </a:lnTo>
                  <a:lnTo>
                    <a:pt x="17554" y="2368"/>
                  </a:lnTo>
                  <a:lnTo>
                    <a:pt x="17450" y="2286"/>
                  </a:lnTo>
                  <a:lnTo>
                    <a:pt x="17346" y="2205"/>
                  </a:lnTo>
                  <a:lnTo>
                    <a:pt x="17240" y="2125"/>
                  </a:lnTo>
                  <a:lnTo>
                    <a:pt x="17133" y="2047"/>
                  </a:lnTo>
                  <a:lnTo>
                    <a:pt x="17025" y="1970"/>
                  </a:lnTo>
                  <a:lnTo>
                    <a:pt x="16917" y="1894"/>
                  </a:lnTo>
                  <a:lnTo>
                    <a:pt x="16807" y="1820"/>
                  </a:lnTo>
                  <a:lnTo>
                    <a:pt x="16697" y="1747"/>
                  </a:lnTo>
                  <a:lnTo>
                    <a:pt x="16585" y="1676"/>
                  </a:lnTo>
                  <a:lnTo>
                    <a:pt x="16473" y="1605"/>
                  </a:lnTo>
                  <a:lnTo>
                    <a:pt x="16360" y="1537"/>
                  </a:lnTo>
                  <a:lnTo>
                    <a:pt x="16246" y="1469"/>
                  </a:lnTo>
                  <a:lnTo>
                    <a:pt x="16131" y="1403"/>
                  </a:lnTo>
                  <a:lnTo>
                    <a:pt x="16016" y="1338"/>
                  </a:lnTo>
                  <a:lnTo>
                    <a:pt x="15899" y="1275"/>
                  </a:lnTo>
                  <a:lnTo>
                    <a:pt x="15782" y="1213"/>
                  </a:lnTo>
                  <a:lnTo>
                    <a:pt x="15664" y="1153"/>
                  </a:lnTo>
                  <a:lnTo>
                    <a:pt x="15546" y="1094"/>
                  </a:lnTo>
                  <a:lnTo>
                    <a:pt x="15426" y="1037"/>
                  </a:lnTo>
                  <a:lnTo>
                    <a:pt x="15306" y="981"/>
                  </a:lnTo>
                  <a:lnTo>
                    <a:pt x="15186" y="927"/>
                  </a:lnTo>
                  <a:lnTo>
                    <a:pt x="15065" y="874"/>
                  </a:lnTo>
                  <a:lnTo>
                    <a:pt x="14943" y="822"/>
                  </a:lnTo>
                  <a:lnTo>
                    <a:pt x="14820" y="772"/>
                  </a:lnTo>
                  <a:lnTo>
                    <a:pt x="14697" y="724"/>
                  </a:lnTo>
                  <a:lnTo>
                    <a:pt x="14573" y="677"/>
                  </a:lnTo>
                  <a:lnTo>
                    <a:pt x="14449" y="631"/>
                  </a:lnTo>
                  <a:lnTo>
                    <a:pt x="14324" y="587"/>
                  </a:lnTo>
                  <a:lnTo>
                    <a:pt x="14198" y="545"/>
                  </a:lnTo>
                  <a:lnTo>
                    <a:pt x="14073" y="504"/>
                  </a:lnTo>
                  <a:lnTo>
                    <a:pt x="13946" y="465"/>
                  </a:lnTo>
                  <a:lnTo>
                    <a:pt x="13819" y="427"/>
                  </a:lnTo>
                  <a:lnTo>
                    <a:pt x="13692" y="391"/>
                  </a:lnTo>
                  <a:lnTo>
                    <a:pt x="13564" y="357"/>
                  </a:lnTo>
                  <a:lnTo>
                    <a:pt x="13436" y="324"/>
                  </a:lnTo>
                  <a:lnTo>
                    <a:pt x="13307" y="292"/>
                  </a:lnTo>
                  <a:lnTo>
                    <a:pt x="13179" y="262"/>
                  </a:lnTo>
                  <a:lnTo>
                    <a:pt x="13049" y="234"/>
                  </a:lnTo>
                  <a:lnTo>
                    <a:pt x="12919" y="208"/>
                  </a:lnTo>
                  <a:lnTo>
                    <a:pt x="12790" y="182"/>
                  </a:lnTo>
                  <a:lnTo>
                    <a:pt x="12659" y="159"/>
                  </a:lnTo>
                  <a:lnTo>
                    <a:pt x="12529" y="137"/>
                  </a:lnTo>
                  <a:lnTo>
                    <a:pt x="12398" y="117"/>
                  </a:lnTo>
                  <a:lnTo>
                    <a:pt x="12267" y="98"/>
                  </a:lnTo>
                  <a:lnTo>
                    <a:pt x="12136" y="81"/>
                  </a:lnTo>
                  <a:lnTo>
                    <a:pt x="12004" y="66"/>
                  </a:lnTo>
                  <a:lnTo>
                    <a:pt x="11873" y="52"/>
                  </a:lnTo>
                  <a:lnTo>
                    <a:pt x="11741" y="40"/>
                  </a:lnTo>
                  <a:lnTo>
                    <a:pt x="11609" y="29"/>
                  </a:lnTo>
                  <a:lnTo>
                    <a:pt x="11477" y="20"/>
                  </a:lnTo>
                  <a:lnTo>
                    <a:pt x="11345" y="13"/>
                  </a:lnTo>
                  <a:lnTo>
                    <a:pt x="11213" y="7"/>
                  </a:lnTo>
                  <a:lnTo>
                    <a:pt x="11080" y="3"/>
                  </a:lnTo>
                  <a:lnTo>
                    <a:pt x="10948" y="1"/>
                  </a:lnTo>
                  <a:lnTo>
                    <a:pt x="10816" y="0"/>
                  </a:lnTo>
                  <a:close/>
                </a:path>
              </a:pathLst>
            </a:custGeom>
            <a:solidFill>
              <a:srgbClr val="EA5458">
                <a:alpha val="1999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0" advTm="0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2" presetID="15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1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79878" y="2791434"/>
            <a:ext cx="105030" cy="10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object 3" descr="object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81275" y="2256471"/>
            <a:ext cx="100077" cy="101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object 4" descr="object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279115" y="1722958"/>
            <a:ext cx="104395" cy="10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object 5" descr="object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279115" y="1188719"/>
            <a:ext cx="104395" cy="10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object 6" descr="object 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281275" y="653758"/>
            <a:ext cx="100077" cy="10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object 7" descr="object 7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838551" y="2791434"/>
            <a:ext cx="105792" cy="98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object 8" descr="object 8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5839946" y="2256471"/>
            <a:ext cx="100077" cy="100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object 9" descr="object 9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839946" y="1722958"/>
            <a:ext cx="100077" cy="1000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object 10" descr="object 10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5839946" y="653758"/>
            <a:ext cx="100077" cy="100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object 11" descr="object 11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5839946" y="1188719"/>
            <a:ext cx="100077" cy="99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object 12" descr="object 12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6400144" y="2791434"/>
            <a:ext cx="105792" cy="1011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object 13" descr="object 13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6399383" y="2256471"/>
            <a:ext cx="100839" cy="100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object 14" descr="object 14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6399383" y="1722958"/>
            <a:ext cx="100839" cy="1000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object 15" descr="object 15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6399383" y="1189430"/>
            <a:ext cx="100839" cy="994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object 16" descr="object 16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6399383" y="653758"/>
            <a:ext cx="100839" cy="100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object 17" descr="object 17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6961738" y="2791434"/>
            <a:ext cx="105792" cy="98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object 18" descr="object 18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16960977" y="2256471"/>
            <a:ext cx="100077" cy="100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object 19" descr="object 19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16960977" y="1722958"/>
            <a:ext cx="100077" cy="1000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object 20" descr="object 20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16960977" y="653758"/>
            <a:ext cx="100077" cy="100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object 21" descr="object 21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16960977" y="1189430"/>
            <a:ext cx="100077" cy="993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object 22" descr="object 22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17521172" y="2791434"/>
            <a:ext cx="101091" cy="100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object 23" descr="object 23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17521172" y="2256471"/>
            <a:ext cx="100839" cy="100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object 24" descr="object 24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17521172" y="1722958"/>
            <a:ext cx="100839" cy="1000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object 25" descr="object 25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7521172" y="1189430"/>
            <a:ext cx="100839" cy="994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object 26" descr="object 26"/>
          <p:cNvPicPr>
            <a:picLocks noChangeAspect="1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17521172" y="653758"/>
            <a:ext cx="100839" cy="100724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object 27"/>
          <p:cNvSpPr txBox="1"/>
          <p:nvPr/>
        </p:nvSpPr>
        <p:spPr>
          <a:xfrm>
            <a:off x="2040431" y="2432570"/>
            <a:ext cx="5936617" cy="3338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>
              <a:lnSpc>
                <a:spcPct val="99800"/>
              </a:lnSpc>
              <a:spcBef>
                <a:spcPts val="100"/>
              </a:spcBef>
              <a:defRPr b="1" spc="-10" sz="2800">
                <a:solidFill>
                  <a:srgbClr val="EA5458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OpenCV </a:t>
            </a:r>
            <a:r>
              <a:rPr b="0" spc="100">
                <a:latin typeface="Trebuchet MS"/>
                <a:ea typeface="Trebuchet MS"/>
                <a:cs typeface="Trebuchet MS"/>
                <a:sym typeface="Trebuchet MS"/>
              </a:rPr>
              <a:t>(Open </a:t>
            </a:r>
            <a:r>
              <a:rPr b="0" spc="94">
                <a:latin typeface="Trebuchet MS"/>
                <a:ea typeface="Trebuchet MS"/>
                <a:cs typeface="Trebuchet MS"/>
                <a:sym typeface="Trebuchet MS"/>
              </a:rPr>
              <a:t>Source </a:t>
            </a:r>
            <a:r>
              <a:rPr b="0" spc="114">
                <a:latin typeface="Trebuchet MS"/>
                <a:ea typeface="Trebuchet MS"/>
                <a:cs typeface="Trebuchet MS"/>
                <a:sym typeface="Trebuchet MS"/>
              </a:rPr>
              <a:t>Computer </a:t>
            </a:r>
            <a:r>
              <a:rPr b="0" spc="12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0" spc="75">
                <a:latin typeface="Trebuchet MS"/>
                <a:ea typeface="Trebuchet MS"/>
                <a:cs typeface="Trebuchet MS"/>
                <a:sym typeface="Trebuchet MS"/>
              </a:rPr>
              <a:t>Vision</a:t>
            </a:r>
            <a:r>
              <a:rPr b="0" spc="-13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0" spc="15">
                <a:latin typeface="Trebuchet MS"/>
                <a:ea typeface="Trebuchet MS"/>
                <a:cs typeface="Trebuchet MS"/>
                <a:sym typeface="Trebuchet MS"/>
              </a:rPr>
              <a:t>Library)</a:t>
            </a:r>
            <a:r>
              <a:rPr b="0" spc="-125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0" spc="60">
                <a:latin typeface="Trebuchet MS"/>
                <a:ea typeface="Trebuchet MS"/>
                <a:cs typeface="Trebuchet MS"/>
                <a:sym typeface="Trebuchet MS"/>
              </a:rPr>
              <a:t>is</a:t>
            </a:r>
            <a:r>
              <a:rPr b="0" spc="-125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0" spc="94">
                <a:latin typeface="Trebuchet MS"/>
                <a:ea typeface="Trebuchet MS"/>
                <a:cs typeface="Trebuchet MS"/>
                <a:sym typeface="Trebuchet MS"/>
              </a:rPr>
              <a:t>a</a:t>
            </a:r>
            <a:r>
              <a:rPr b="0" spc="-125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0" spc="65">
                <a:latin typeface="Trebuchet MS"/>
                <a:ea typeface="Trebuchet MS"/>
                <a:cs typeface="Trebuchet MS"/>
                <a:sym typeface="Trebuchet MS"/>
              </a:rPr>
              <a:t>powerful</a:t>
            </a:r>
            <a:r>
              <a:rPr b="0" spc="-125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0" spc="40">
                <a:latin typeface="Trebuchet MS"/>
                <a:ea typeface="Trebuchet MS"/>
                <a:cs typeface="Trebuchet MS"/>
                <a:sym typeface="Trebuchet MS"/>
              </a:rPr>
              <a:t>tool</a:t>
            </a:r>
            <a:r>
              <a:rPr b="0" spc="-125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0" spc="55">
                <a:latin typeface="Trebuchet MS"/>
                <a:ea typeface="Trebuchet MS"/>
                <a:cs typeface="Trebuchet MS"/>
                <a:sym typeface="Trebuchet MS"/>
              </a:rPr>
              <a:t>for </a:t>
            </a:r>
            <a:r>
              <a:rPr b="0" spc="-83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0" spc="5">
                <a:latin typeface="Trebuchet MS"/>
                <a:ea typeface="Trebuchet MS"/>
                <a:cs typeface="Trebuchet MS"/>
                <a:sym typeface="Trebuchet MS"/>
              </a:rPr>
              <a:t>real-time </a:t>
            </a:r>
            <a:r>
              <a:rPr spc="15"/>
              <a:t>image </a:t>
            </a:r>
            <a:r>
              <a:rPr spc="-40"/>
              <a:t>processing</a:t>
            </a:r>
            <a:r>
              <a:rPr b="0" spc="-40">
                <a:latin typeface="Trebuchet MS"/>
                <a:ea typeface="Trebuchet MS"/>
                <a:cs typeface="Trebuchet MS"/>
                <a:sym typeface="Trebuchet MS"/>
              </a:rPr>
              <a:t>. </a:t>
            </a:r>
            <a:r>
              <a:rPr b="0" spc="30">
                <a:latin typeface="Trebuchet MS"/>
                <a:ea typeface="Trebuchet MS"/>
                <a:cs typeface="Trebuchet MS"/>
                <a:sym typeface="Trebuchet MS"/>
              </a:rPr>
              <a:t>It </a:t>
            </a:r>
            <a:r>
              <a:rPr b="0" spc="35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0" spc="80">
                <a:latin typeface="Trebuchet MS"/>
                <a:ea typeface="Trebuchet MS"/>
                <a:cs typeface="Trebuchet MS"/>
                <a:sym typeface="Trebuchet MS"/>
              </a:rPr>
              <a:t>provides </a:t>
            </a:r>
            <a:r>
              <a:rPr b="0" spc="94">
                <a:latin typeface="Trebuchet MS"/>
                <a:ea typeface="Trebuchet MS"/>
                <a:cs typeface="Trebuchet MS"/>
                <a:sym typeface="Trebuchet MS"/>
              </a:rPr>
              <a:t>a comprehensive </a:t>
            </a:r>
            <a:r>
              <a:rPr b="0" spc="50">
                <a:latin typeface="Trebuchet MS"/>
                <a:ea typeface="Trebuchet MS"/>
                <a:cs typeface="Trebuchet MS"/>
                <a:sym typeface="Trebuchet MS"/>
              </a:rPr>
              <a:t>suite </a:t>
            </a:r>
            <a:r>
              <a:rPr b="0" spc="55">
                <a:latin typeface="Trebuchet MS"/>
                <a:ea typeface="Trebuchet MS"/>
                <a:cs typeface="Trebuchet MS"/>
                <a:sym typeface="Trebuchet MS"/>
              </a:rPr>
              <a:t>of </a:t>
            </a:r>
            <a:r>
              <a:rPr b="0" spc="6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0" spc="70">
                <a:latin typeface="Trebuchet MS"/>
                <a:ea typeface="Trebuchet MS"/>
                <a:cs typeface="Trebuchet MS"/>
                <a:sym typeface="Trebuchet MS"/>
              </a:rPr>
              <a:t>functions </a:t>
            </a:r>
            <a:r>
              <a:rPr b="0" spc="20">
                <a:latin typeface="Trebuchet MS"/>
                <a:ea typeface="Trebuchet MS"/>
                <a:cs typeface="Trebuchet MS"/>
                <a:sym typeface="Trebuchet MS"/>
              </a:rPr>
              <a:t>that </a:t>
            </a:r>
            <a:r>
              <a:rPr b="0" spc="25">
                <a:latin typeface="Trebuchet MS"/>
                <a:ea typeface="Trebuchet MS"/>
                <a:cs typeface="Trebuchet MS"/>
                <a:sym typeface="Trebuchet MS"/>
              </a:rPr>
              <a:t>allow </a:t>
            </a:r>
            <a:r>
              <a:rPr b="0" spc="75">
                <a:latin typeface="Trebuchet MS"/>
                <a:ea typeface="Trebuchet MS"/>
                <a:cs typeface="Trebuchet MS"/>
                <a:sym typeface="Trebuchet MS"/>
              </a:rPr>
              <a:t>developers </a:t>
            </a:r>
            <a:r>
              <a:rPr b="0" spc="40">
                <a:latin typeface="Trebuchet MS"/>
                <a:ea typeface="Trebuchet MS"/>
                <a:cs typeface="Trebuchet MS"/>
                <a:sym typeface="Trebuchet MS"/>
              </a:rPr>
              <a:t>to </a:t>
            </a:r>
            <a:r>
              <a:rPr b="0" spc="45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0" spc="80">
                <a:latin typeface="Trebuchet MS"/>
                <a:ea typeface="Trebuchet MS"/>
                <a:cs typeface="Trebuchet MS"/>
                <a:sym typeface="Trebuchet MS"/>
              </a:rPr>
              <a:t>implement </a:t>
            </a:r>
            <a:r>
              <a:rPr spc="20"/>
              <a:t>computer </a:t>
            </a:r>
            <a:r>
              <a:t>vision </a:t>
            </a:r>
            <a:r>
              <a:rPr b="0" spc="30">
                <a:latin typeface="Trebuchet MS"/>
                <a:ea typeface="Trebuchet MS"/>
                <a:cs typeface="Trebuchet MS"/>
                <a:sym typeface="Trebuchet MS"/>
              </a:rPr>
              <a:t>tasks, </a:t>
            </a:r>
            <a:r>
              <a:rPr b="0" spc="-83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0" spc="285">
                <a:latin typeface="Trebuchet MS"/>
                <a:ea typeface="Trebuchet MS"/>
                <a:cs typeface="Trebuchet MS"/>
                <a:sym typeface="Trebuchet MS"/>
              </a:rPr>
              <a:t>m</a:t>
            </a:r>
            <a:r>
              <a:rPr b="0" spc="90">
                <a:latin typeface="Trebuchet MS"/>
                <a:ea typeface="Trebuchet MS"/>
                <a:cs typeface="Trebuchet MS"/>
                <a:sym typeface="Trebuchet MS"/>
              </a:rPr>
              <a:t>a</a:t>
            </a:r>
            <a:r>
              <a:rPr b="0" spc="75">
                <a:latin typeface="Trebuchet MS"/>
                <a:ea typeface="Trebuchet MS"/>
                <a:cs typeface="Trebuchet MS"/>
                <a:sym typeface="Trebuchet MS"/>
              </a:rPr>
              <a:t>k</a:t>
            </a:r>
            <a:r>
              <a:rPr b="0" spc="-85">
                <a:latin typeface="Trebuchet MS"/>
                <a:ea typeface="Trebuchet MS"/>
                <a:cs typeface="Trebuchet MS"/>
                <a:sym typeface="Trebuchet MS"/>
              </a:rPr>
              <a:t>i</a:t>
            </a:r>
            <a:r>
              <a:rPr b="0" spc="195">
                <a:latin typeface="Trebuchet MS"/>
                <a:ea typeface="Trebuchet MS"/>
                <a:cs typeface="Trebuchet MS"/>
                <a:sym typeface="Trebuchet MS"/>
              </a:rPr>
              <a:t>n</a:t>
            </a:r>
            <a:r>
              <a:rPr b="0" spc="315">
                <a:latin typeface="Trebuchet MS"/>
                <a:ea typeface="Trebuchet MS"/>
                <a:cs typeface="Trebuchet MS"/>
                <a:sym typeface="Trebuchet MS"/>
              </a:rPr>
              <a:t>g</a:t>
            </a:r>
            <a:r>
              <a:rPr b="0" spc="-12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0" spc="-85">
                <a:latin typeface="Trebuchet MS"/>
                <a:ea typeface="Trebuchet MS"/>
                <a:cs typeface="Trebuchet MS"/>
                <a:sym typeface="Trebuchet MS"/>
              </a:rPr>
              <a:t>i</a:t>
            </a:r>
            <a:r>
              <a:rPr b="0" spc="-100">
                <a:latin typeface="Trebuchet MS"/>
                <a:ea typeface="Trebuchet MS"/>
                <a:cs typeface="Trebuchet MS"/>
                <a:sym typeface="Trebuchet MS"/>
              </a:rPr>
              <a:t>t</a:t>
            </a:r>
            <a:r>
              <a:rPr b="0" spc="-12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0" spc="-85">
                <a:latin typeface="Trebuchet MS"/>
                <a:ea typeface="Trebuchet MS"/>
                <a:cs typeface="Trebuchet MS"/>
                <a:sym typeface="Trebuchet MS"/>
              </a:rPr>
              <a:t>i</a:t>
            </a:r>
            <a:r>
              <a:rPr b="0" spc="155">
                <a:latin typeface="Trebuchet MS"/>
                <a:ea typeface="Trebuchet MS"/>
                <a:cs typeface="Trebuchet MS"/>
                <a:sym typeface="Trebuchet MS"/>
              </a:rPr>
              <a:t>d</a:t>
            </a:r>
            <a:r>
              <a:rPr b="0" spc="45">
                <a:latin typeface="Trebuchet MS"/>
                <a:ea typeface="Trebuchet MS"/>
                <a:cs typeface="Trebuchet MS"/>
                <a:sym typeface="Trebuchet MS"/>
              </a:rPr>
              <a:t>e</a:t>
            </a:r>
            <a:r>
              <a:rPr b="0" spc="90">
                <a:latin typeface="Trebuchet MS"/>
                <a:ea typeface="Trebuchet MS"/>
                <a:cs typeface="Trebuchet MS"/>
                <a:sym typeface="Trebuchet MS"/>
              </a:rPr>
              <a:t>a</a:t>
            </a:r>
            <a:r>
              <a:rPr b="0" spc="-104">
                <a:latin typeface="Trebuchet MS"/>
                <a:ea typeface="Trebuchet MS"/>
                <a:cs typeface="Trebuchet MS"/>
                <a:sym typeface="Trebuchet MS"/>
              </a:rPr>
              <a:t>l</a:t>
            </a:r>
            <a:r>
              <a:rPr b="0" spc="-12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0" spc="-80">
                <a:latin typeface="Trebuchet MS"/>
                <a:ea typeface="Trebuchet MS"/>
                <a:cs typeface="Trebuchet MS"/>
                <a:sym typeface="Trebuchet MS"/>
              </a:rPr>
              <a:t>f</a:t>
            </a:r>
            <a:r>
              <a:rPr b="0" spc="185">
                <a:latin typeface="Trebuchet MS"/>
                <a:ea typeface="Trebuchet MS"/>
                <a:cs typeface="Trebuchet MS"/>
                <a:sym typeface="Trebuchet MS"/>
              </a:rPr>
              <a:t>o</a:t>
            </a:r>
            <a:r>
              <a:rPr b="0" spc="65">
                <a:latin typeface="Trebuchet MS"/>
                <a:ea typeface="Trebuchet MS"/>
                <a:cs typeface="Trebuchet MS"/>
                <a:sym typeface="Trebuchet MS"/>
              </a:rPr>
              <a:t>r</a:t>
            </a:r>
            <a:r>
              <a:rPr b="0" spc="-12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0" spc="155">
                <a:latin typeface="Trebuchet MS"/>
                <a:ea typeface="Trebuchet MS"/>
                <a:cs typeface="Trebuchet MS"/>
                <a:sym typeface="Trebuchet MS"/>
              </a:rPr>
              <a:t>p</a:t>
            </a:r>
            <a:r>
              <a:rPr b="0" spc="90">
                <a:latin typeface="Trebuchet MS"/>
                <a:ea typeface="Trebuchet MS"/>
                <a:cs typeface="Trebuchet MS"/>
                <a:sym typeface="Trebuchet MS"/>
              </a:rPr>
              <a:t>a</a:t>
            </a:r>
            <a:r>
              <a:rPr b="0" spc="60">
                <a:latin typeface="Trebuchet MS"/>
                <a:ea typeface="Trebuchet MS"/>
                <a:cs typeface="Trebuchet MS"/>
                <a:sym typeface="Trebuchet MS"/>
              </a:rPr>
              <a:t>r</a:t>
            </a:r>
            <a:r>
              <a:rPr b="0" spc="75">
                <a:latin typeface="Trebuchet MS"/>
                <a:ea typeface="Trebuchet MS"/>
                <a:cs typeface="Trebuchet MS"/>
                <a:sym typeface="Trebuchet MS"/>
              </a:rPr>
              <a:t>k</a:t>
            </a:r>
            <a:r>
              <a:rPr b="0" spc="-85">
                <a:latin typeface="Trebuchet MS"/>
                <a:ea typeface="Trebuchet MS"/>
                <a:cs typeface="Trebuchet MS"/>
                <a:sym typeface="Trebuchet MS"/>
              </a:rPr>
              <a:t>i</a:t>
            </a:r>
            <a:r>
              <a:rPr b="0" spc="195">
                <a:latin typeface="Trebuchet MS"/>
                <a:ea typeface="Trebuchet MS"/>
                <a:cs typeface="Trebuchet MS"/>
                <a:sym typeface="Trebuchet MS"/>
              </a:rPr>
              <a:t>n</a:t>
            </a:r>
            <a:r>
              <a:rPr b="0" spc="315">
                <a:latin typeface="Trebuchet MS"/>
                <a:ea typeface="Trebuchet MS"/>
                <a:cs typeface="Trebuchet MS"/>
                <a:sym typeface="Trebuchet MS"/>
              </a:rPr>
              <a:t>g</a:t>
            </a:r>
            <a:r>
              <a:rPr b="0" spc="-12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0" spc="200">
                <a:latin typeface="Trebuchet MS"/>
                <a:ea typeface="Trebuchet MS"/>
                <a:cs typeface="Trebuchet MS"/>
                <a:sym typeface="Trebuchet MS"/>
              </a:rPr>
              <a:t>s</a:t>
            </a:r>
            <a:r>
              <a:rPr b="0" spc="155">
                <a:latin typeface="Trebuchet MS"/>
                <a:ea typeface="Trebuchet MS"/>
                <a:cs typeface="Trebuchet MS"/>
                <a:sym typeface="Trebuchet MS"/>
              </a:rPr>
              <a:t>p</a:t>
            </a:r>
            <a:r>
              <a:rPr b="0" spc="90">
                <a:latin typeface="Trebuchet MS"/>
                <a:ea typeface="Trebuchet MS"/>
                <a:cs typeface="Trebuchet MS"/>
                <a:sym typeface="Trebuchet MS"/>
              </a:rPr>
              <a:t>a</a:t>
            </a:r>
            <a:r>
              <a:rPr b="0" spc="-50">
                <a:latin typeface="Trebuchet MS"/>
                <a:ea typeface="Trebuchet MS"/>
                <a:cs typeface="Trebuchet MS"/>
                <a:sym typeface="Trebuchet MS"/>
              </a:rPr>
              <a:t>c</a:t>
            </a:r>
            <a:r>
              <a:rPr b="0" spc="35">
                <a:latin typeface="Trebuchet MS"/>
                <a:ea typeface="Trebuchet MS"/>
                <a:cs typeface="Trebuchet MS"/>
                <a:sym typeface="Trebuchet MS"/>
              </a:rPr>
              <a:t>e  </a:t>
            </a:r>
            <a:r>
              <a:rPr b="0" spc="30">
                <a:latin typeface="Trebuchet MS"/>
                <a:ea typeface="Trebuchet MS"/>
                <a:cs typeface="Trebuchet MS"/>
                <a:sym typeface="Trebuchet MS"/>
              </a:rPr>
              <a:t>detection</a:t>
            </a:r>
            <a:r>
              <a:rPr b="0" spc="-125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0" spc="25">
                <a:latin typeface="Trebuchet MS"/>
                <a:ea typeface="Trebuchet MS"/>
                <a:cs typeface="Trebuchet MS"/>
                <a:sym typeface="Trebuchet MS"/>
              </a:rPr>
              <a:t>applications.</a:t>
            </a:r>
          </a:p>
        </p:txBody>
      </p:sp>
      <p:sp>
        <p:nvSpPr>
          <p:cNvPr id="173" name="object 28"/>
          <p:cNvSpPr txBox="1"/>
          <p:nvPr>
            <p:ph type="title"/>
          </p:nvPr>
        </p:nvSpPr>
        <p:spPr>
          <a:xfrm>
            <a:off x="2040431" y="1015847"/>
            <a:ext cx="6489067" cy="673736"/>
          </a:xfrm>
          <a:prstGeom prst="rect">
            <a:avLst/>
          </a:prstGeom>
        </p:spPr>
        <p:txBody>
          <a:bodyPr/>
          <a:lstStyle/>
          <a:p>
            <a:pPr indent="11684" defTabSz="841247">
              <a:defRPr b="1" sz="3864"/>
            </a:pPr>
            <a:r>
              <a:t>U</a:t>
            </a:r>
            <a:r>
              <a:rPr spc="184"/>
              <a:t>nd</a:t>
            </a:r>
            <a:r>
              <a:rPr spc="-184"/>
              <a:t>e</a:t>
            </a:r>
            <a:r>
              <a:t>r</a:t>
            </a:r>
            <a:r>
              <a:rPr spc="-276"/>
              <a:t>s</a:t>
            </a:r>
            <a:r>
              <a:t>t</a:t>
            </a:r>
            <a:r>
              <a:rPr spc="276"/>
              <a:t>a</a:t>
            </a:r>
            <a:r>
              <a:rPr spc="184"/>
              <a:t>nd</a:t>
            </a:r>
            <a:r>
              <a:rPr spc="276"/>
              <a:t>i</a:t>
            </a:r>
            <a:r>
              <a:rPr spc="184"/>
              <a:t>n</a:t>
            </a:r>
            <a:r>
              <a:rPr spc="276"/>
              <a:t>g</a:t>
            </a:r>
            <a:r>
              <a:rPr spc="-644"/>
              <a:t> </a:t>
            </a:r>
            <a:r>
              <a:rPr spc="-92"/>
              <a:t>O</a:t>
            </a:r>
            <a:r>
              <a:rPr spc="276"/>
              <a:t>p</a:t>
            </a:r>
            <a:r>
              <a:rPr spc="-184"/>
              <a:t>e</a:t>
            </a:r>
            <a:r>
              <a:rPr spc="184"/>
              <a:t>n</a:t>
            </a:r>
            <a:r>
              <a:rPr spc="-460"/>
              <a:t>C</a:t>
            </a:r>
            <a:r>
              <a:rPr spc="-92"/>
              <a:t>V</a:t>
            </a:r>
          </a:p>
        </p:txBody>
      </p:sp>
      <p:grpSp>
        <p:nvGrpSpPr>
          <p:cNvPr id="176" name="object 29"/>
          <p:cNvGrpSpPr/>
          <p:nvPr/>
        </p:nvGrpSpPr>
        <p:grpSpPr>
          <a:xfrm>
            <a:off x="10463211" y="1759889"/>
            <a:ext cx="6486591" cy="6477001"/>
            <a:chOff x="0" y="0"/>
            <a:chExt cx="6486589" cy="6477000"/>
          </a:xfrm>
        </p:grpSpPr>
        <p:pic>
          <p:nvPicPr>
            <p:cNvPr id="174" name="object 30" descr="object 30"/>
            <p:cNvPicPr>
              <a:picLocks noChangeAspect="1"/>
            </p:cNvPicPr>
            <p:nvPr/>
          </p:nvPicPr>
          <p:blipFill>
            <a:blip r:embed="rId27">
              <a:extLst/>
            </a:blip>
            <a:stretch>
              <a:fillRect/>
            </a:stretch>
          </p:blipFill>
          <p:spPr>
            <a:xfrm>
              <a:off x="4763" y="0"/>
              <a:ext cx="6477000" cy="6477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5" name="object 31"/>
            <p:cNvSpPr/>
            <p:nvPr/>
          </p:nvSpPr>
          <p:spPr>
            <a:xfrm>
              <a:off x="0" y="0"/>
              <a:ext cx="6486590" cy="6477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6" y="0"/>
                  </a:moveTo>
                  <a:lnTo>
                    <a:pt x="10784" y="0"/>
                  </a:lnTo>
                  <a:lnTo>
                    <a:pt x="10652" y="1"/>
                  </a:lnTo>
                  <a:lnTo>
                    <a:pt x="10519" y="3"/>
                  </a:lnTo>
                  <a:lnTo>
                    <a:pt x="10387" y="7"/>
                  </a:lnTo>
                  <a:lnTo>
                    <a:pt x="10255" y="13"/>
                  </a:lnTo>
                  <a:lnTo>
                    <a:pt x="10123" y="20"/>
                  </a:lnTo>
                  <a:lnTo>
                    <a:pt x="9991" y="29"/>
                  </a:lnTo>
                  <a:lnTo>
                    <a:pt x="9859" y="40"/>
                  </a:lnTo>
                  <a:lnTo>
                    <a:pt x="9727" y="52"/>
                  </a:lnTo>
                  <a:lnTo>
                    <a:pt x="9595" y="66"/>
                  </a:lnTo>
                  <a:lnTo>
                    <a:pt x="9464" y="81"/>
                  </a:lnTo>
                  <a:lnTo>
                    <a:pt x="9333" y="98"/>
                  </a:lnTo>
                  <a:lnTo>
                    <a:pt x="9202" y="117"/>
                  </a:lnTo>
                  <a:lnTo>
                    <a:pt x="9071" y="137"/>
                  </a:lnTo>
                  <a:lnTo>
                    <a:pt x="8940" y="159"/>
                  </a:lnTo>
                  <a:lnTo>
                    <a:pt x="8810" y="182"/>
                  </a:lnTo>
                  <a:lnTo>
                    <a:pt x="8680" y="207"/>
                  </a:lnTo>
                  <a:lnTo>
                    <a:pt x="8550" y="234"/>
                  </a:lnTo>
                  <a:lnTo>
                    <a:pt x="8421" y="262"/>
                  </a:lnTo>
                  <a:lnTo>
                    <a:pt x="8292" y="292"/>
                  </a:lnTo>
                  <a:lnTo>
                    <a:pt x="8164" y="324"/>
                  </a:lnTo>
                  <a:lnTo>
                    <a:pt x="8036" y="357"/>
                  </a:lnTo>
                  <a:lnTo>
                    <a:pt x="7908" y="391"/>
                  </a:lnTo>
                  <a:lnTo>
                    <a:pt x="7781" y="427"/>
                  </a:lnTo>
                  <a:lnTo>
                    <a:pt x="7653" y="465"/>
                  </a:lnTo>
                  <a:lnTo>
                    <a:pt x="7527" y="504"/>
                  </a:lnTo>
                  <a:lnTo>
                    <a:pt x="7401" y="545"/>
                  </a:lnTo>
                  <a:lnTo>
                    <a:pt x="7276" y="587"/>
                  </a:lnTo>
                  <a:lnTo>
                    <a:pt x="7151" y="631"/>
                  </a:lnTo>
                  <a:lnTo>
                    <a:pt x="7027" y="677"/>
                  </a:lnTo>
                  <a:lnTo>
                    <a:pt x="6903" y="724"/>
                  </a:lnTo>
                  <a:lnTo>
                    <a:pt x="6780" y="772"/>
                  </a:lnTo>
                  <a:lnTo>
                    <a:pt x="6657" y="822"/>
                  </a:lnTo>
                  <a:lnTo>
                    <a:pt x="6535" y="874"/>
                  </a:lnTo>
                  <a:lnTo>
                    <a:pt x="6414" y="927"/>
                  </a:lnTo>
                  <a:lnTo>
                    <a:pt x="6293" y="981"/>
                  </a:lnTo>
                  <a:lnTo>
                    <a:pt x="6173" y="1037"/>
                  </a:lnTo>
                  <a:lnTo>
                    <a:pt x="6054" y="1094"/>
                  </a:lnTo>
                  <a:lnTo>
                    <a:pt x="5935" y="1153"/>
                  </a:lnTo>
                  <a:lnTo>
                    <a:pt x="5818" y="1213"/>
                  </a:lnTo>
                  <a:lnTo>
                    <a:pt x="5700" y="1275"/>
                  </a:lnTo>
                  <a:lnTo>
                    <a:pt x="5584" y="1338"/>
                  </a:lnTo>
                  <a:lnTo>
                    <a:pt x="5469" y="1403"/>
                  </a:lnTo>
                  <a:lnTo>
                    <a:pt x="5354" y="1469"/>
                  </a:lnTo>
                  <a:lnTo>
                    <a:pt x="5240" y="1537"/>
                  </a:lnTo>
                  <a:lnTo>
                    <a:pt x="5127" y="1605"/>
                  </a:lnTo>
                  <a:lnTo>
                    <a:pt x="5015" y="1676"/>
                  </a:lnTo>
                  <a:lnTo>
                    <a:pt x="4903" y="1747"/>
                  </a:lnTo>
                  <a:lnTo>
                    <a:pt x="4793" y="1820"/>
                  </a:lnTo>
                  <a:lnTo>
                    <a:pt x="4683" y="1894"/>
                  </a:lnTo>
                  <a:lnTo>
                    <a:pt x="4574" y="1970"/>
                  </a:lnTo>
                  <a:lnTo>
                    <a:pt x="4467" y="2047"/>
                  </a:lnTo>
                  <a:lnTo>
                    <a:pt x="4360" y="2125"/>
                  </a:lnTo>
                  <a:lnTo>
                    <a:pt x="4254" y="2205"/>
                  </a:lnTo>
                  <a:lnTo>
                    <a:pt x="4149" y="2286"/>
                  </a:lnTo>
                  <a:lnTo>
                    <a:pt x="4046" y="2368"/>
                  </a:lnTo>
                  <a:lnTo>
                    <a:pt x="3943" y="2451"/>
                  </a:lnTo>
                  <a:lnTo>
                    <a:pt x="3841" y="2536"/>
                  </a:lnTo>
                  <a:lnTo>
                    <a:pt x="3740" y="2622"/>
                  </a:lnTo>
                  <a:lnTo>
                    <a:pt x="3641" y="2709"/>
                  </a:lnTo>
                  <a:lnTo>
                    <a:pt x="3542" y="2798"/>
                  </a:lnTo>
                  <a:lnTo>
                    <a:pt x="3444" y="2887"/>
                  </a:lnTo>
                  <a:lnTo>
                    <a:pt x="3348" y="2978"/>
                  </a:lnTo>
                  <a:lnTo>
                    <a:pt x="3253" y="3070"/>
                  </a:lnTo>
                  <a:lnTo>
                    <a:pt x="3159" y="3163"/>
                  </a:lnTo>
                  <a:lnTo>
                    <a:pt x="3066" y="3258"/>
                  </a:lnTo>
                  <a:lnTo>
                    <a:pt x="2974" y="3353"/>
                  </a:lnTo>
                  <a:lnTo>
                    <a:pt x="2883" y="3449"/>
                  </a:lnTo>
                  <a:lnTo>
                    <a:pt x="2794" y="3547"/>
                  </a:lnTo>
                  <a:lnTo>
                    <a:pt x="2705" y="3646"/>
                  </a:lnTo>
                  <a:lnTo>
                    <a:pt x="2618" y="3746"/>
                  </a:lnTo>
                  <a:lnTo>
                    <a:pt x="2532" y="3847"/>
                  </a:lnTo>
                  <a:lnTo>
                    <a:pt x="2448" y="3949"/>
                  </a:lnTo>
                  <a:lnTo>
                    <a:pt x="2365" y="4051"/>
                  </a:lnTo>
                  <a:lnTo>
                    <a:pt x="2282" y="4155"/>
                  </a:lnTo>
                  <a:lnTo>
                    <a:pt x="2202" y="4260"/>
                  </a:lnTo>
                  <a:lnTo>
                    <a:pt x="2122" y="4366"/>
                  </a:lnTo>
                  <a:lnTo>
                    <a:pt x="2044" y="4473"/>
                  </a:lnTo>
                  <a:lnTo>
                    <a:pt x="1967" y="4581"/>
                  </a:lnTo>
                  <a:lnTo>
                    <a:pt x="1892" y="4690"/>
                  </a:lnTo>
                  <a:lnTo>
                    <a:pt x="1817" y="4800"/>
                  </a:lnTo>
                  <a:lnTo>
                    <a:pt x="1745" y="4910"/>
                  </a:lnTo>
                  <a:lnTo>
                    <a:pt x="1673" y="5022"/>
                  </a:lnTo>
                  <a:lnTo>
                    <a:pt x="1603" y="5134"/>
                  </a:lnTo>
                  <a:lnTo>
                    <a:pt x="1534" y="5248"/>
                  </a:lnTo>
                  <a:lnTo>
                    <a:pt x="1467" y="5362"/>
                  </a:lnTo>
                  <a:lnTo>
                    <a:pt x="1401" y="5477"/>
                  </a:lnTo>
                  <a:lnTo>
                    <a:pt x="1336" y="5592"/>
                  </a:lnTo>
                  <a:lnTo>
                    <a:pt x="1273" y="5709"/>
                  </a:lnTo>
                  <a:lnTo>
                    <a:pt x="1212" y="5826"/>
                  </a:lnTo>
                  <a:lnTo>
                    <a:pt x="1151" y="5944"/>
                  </a:lnTo>
                  <a:lnTo>
                    <a:pt x="1093" y="6063"/>
                  </a:lnTo>
                  <a:lnTo>
                    <a:pt x="1035" y="6182"/>
                  </a:lnTo>
                  <a:lnTo>
                    <a:pt x="980" y="6303"/>
                  </a:lnTo>
                  <a:lnTo>
                    <a:pt x="925" y="6423"/>
                  </a:lnTo>
                  <a:lnTo>
                    <a:pt x="872" y="6545"/>
                  </a:lnTo>
                  <a:lnTo>
                    <a:pt x="821" y="6667"/>
                  </a:lnTo>
                  <a:lnTo>
                    <a:pt x="771" y="6790"/>
                  </a:lnTo>
                  <a:lnTo>
                    <a:pt x="723" y="6913"/>
                  </a:lnTo>
                  <a:lnTo>
                    <a:pt x="676" y="7037"/>
                  </a:lnTo>
                  <a:lnTo>
                    <a:pt x="630" y="7162"/>
                  </a:lnTo>
                  <a:lnTo>
                    <a:pt x="587" y="7287"/>
                  </a:lnTo>
                  <a:lnTo>
                    <a:pt x="544" y="7412"/>
                  </a:lnTo>
                  <a:lnTo>
                    <a:pt x="504" y="7538"/>
                  </a:lnTo>
                  <a:lnTo>
                    <a:pt x="464" y="7665"/>
                  </a:lnTo>
                  <a:lnTo>
                    <a:pt x="427" y="7792"/>
                  </a:lnTo>
                  <a:lnTo>
                    <a:pt x="391" y="7919"/>
                  </a:lnTo>
                  <a:lnTo>
                    <a:pt x="356" y="8047"/>
                  </a:lnTo>
                  <a:lnTo>
                    <a:pt x="323" y="8176"/>
                  </a:lnTo>
                  <a:lnTo>
                    <a:pt x="292" y="8305"/>
                  </a:lnTo>
                  <a:lnTo>
                    <a:pt x="262" y="8434"/>
                  </a:lnTo>
                  <a:lnTo>
                    <a:pt x="234" y="8563"/>
                  </a:lnTo>
                  <a:lnTo>
                    <a:pt x="207" y="8693"/>
                  </a:lnTo>
                  <a:lnTo>
                    <a:pt x="182" y="8823"/>
                  </a:lnTo>
                  <a:lnTo>
                    <a:pt x="159" y="8954"/>
                  </a:lnTo>
                  <a:lnTo>
                    <a:pt x="137" y="9084"/>
                  </a:lnTo>
                  <a:lnTo>
                    <a:pt x="117" y="9215"/>
                  </a:lnTo>
                  <a:lnTo>
                    <a:pt x="98" y="9347"/>
                  </a:lnTo>
                  <a:lnTo>
                    <a:pt x="81" y="9478"/>
                  </a:lnTo>
                  <a:lnTo>
                    <a:pt x="66" y="9610"/>
                  </a:lnTo>
                  <a:lnTo>
                    <a:pt x="52" y="9741"/>
                  </a:lnTo>
                  <a:lnTo>
                    <a:pt x="40" y="9873"/>
                  </a:lnTo>
                  <a:lnTo>
                    <a:pt x="29" y="10005"/>
                  </a:lnTo>
                  <a:lnTo>
                    <a:pt x="20" y="10138"/>
                  </a:lnTo>
                  <a:lnTo>
                    <a:pt x="13" y="10270"/>
                  </a:lnTo>
                  <a:lnTo>
                    <a:pt x="7" y="10402"/>
                  </a:lnTo>
                  <a:lnTo>
                    <a:pt x="3" y="10535"/>
                  </a:lnTo>
                  <a:lnTo>
                    <a:pt x="1" y="10667"/>
                  </a:lnTo>
                  <a:lnTo>
                    <a:pt x="0" y="10800"/>
                  </a:lnTo>
                  <a:lnTo>
                    <a:pt x="1" y="10933"/>
                  </a:lnTo>
                  <a:lnTo>
                    <a:pt x="3" y="11065"/>
                  </a:lnTo>
                  <a:lnTo>
                    <a:pt x="7" y="11198"/>
                  </a:lnTo>
                  <a:lnTo>
                    <a:pt x="13" y="11330"/>
                  </a:lnTo>
                  <a:lnTo>
                    <a:pt x="20" y="11462"/>
                  </a:lnTo>
                  <a:lnTo>
                    <a:pt x="29" y="11594"/>
                  </a:lnTo>
                  <a:lnTo>
                    <a:pt x="40" y="11727"/>
                  </a:lnTo>
                  <a:lnTo>
                    <a:pt x="52" y="11859"/>
                  </a:lnTo>
                  <a:lnTo>
                    <a:pt x="66" y="11990"/>
                  </a:lnTo>
                  <a:lnTo>
                    <a:pt x="81" y="12122"/>
                  </a:lnTo>
                  <a:lnTo>
                    <a:pt x="98" y="12253"/>
                  </a:lnTo>
                  <a:lnTo>
                    <a:pt x="117" y="12385"/>
                  </a:lnTo>
                  <a:lnTo>
                    <a:pt x="137" y="12516"/>
                  </a:lnTo>
                  <a:lnTo>
                    <a:pt x="159" y="12646"/>
                  </a:lnTo>
                  <a:lnTo>
                    <a:pt x="182" y="12777"/>
                  </a:lnTo>
                  <a:lnTo>
                    <a:pt x="207" y="12907"/>
                  </a:lnTo>
                  <a:lnTo>
                    <a:pt x="234" y="13037"/>
                  </a:lnTo>
                  <a:lnTo>
                    <a:pt x="262" y="13166"/>
                  </a:lnTo>
                  <a:lnTo>
                    <a:pt x="292" y="13295"/>
                  </a:lnTo>
                  <a:lnTo>
                    <a:pt x="323" y="13424"/>
                  </a:lnTo>
                  <a:lnTo>
                    <a:pt x="356" y="13553"/>
                  </a:lnTo>
                  <a:lnTo>
                    <a:pt x="391" y="13680"/>
                  </a:lnTo>
                  <a:lnTo>
                    <a:pt x="427" y="13808"/>
                  </a:lnTo>
                  <a:lnTo>
                    <a:pt x="464" y="13935"/>
                  </a:lnTo>
                  <a:lnTo>
                    <a:pt x="504" y="14062"/>
                  </a:lnTo>
                  <a:lnTo>
                    <a:pt x="544" y="14188"/>
                  </a:lnTo>
                  <a:lnTo>
                    <a:pt x="587" y="14313"/>
                  </a:lnTo>
                  <a:lnTo>
                    <a:pt x="630" y="14438"/>
                  </a:lnTo>
                  <a:lnTo>
                    <a:pt x="676" y="14563"/>
                  </a:lnTo>
                  <a:lnTo>
                    <a:pt x="723" y="14687"/>
                  </a:lnTo>
                  <a:lnTo>
                    <a:pt x="771" y="14810"/>
                  </a:lnTo>
                  <a:lnTo>
                    <a:pt x="821" y="14933"/>
                  </a:lnTo>
                  <a:lnTo>
                    <a:pt x="872" y="15055"/>
                  </a:lnTo>
                  <a:lnTo>
                    <a:pt x="925" y="15177"/>
                  </a:lnTo>
                  <a:lnTo>
                    <a:pt x="980" y="15297"/>
                  </a:lnTo>
                  <a:lnTo>
                    <a:pt x="1035" y="15418"/>
                  </a:lnTo>
                  <a:lnTo>
                    <a:pt x="1093" y="15537"/>
                  </a:lnTo>
                  <a:lnTo>
                    <a:pt x="1151" y="15656"/>
                  </a:lnTo>
                  <a:lnTo>
                    <a:pt x="1212" y="15774"/>
                  </a:lnTo>
                  <a:lnTo>
                    <a:pt x="1273" y="15891"/>
                  </a:lnTo>
                  <a:lnTo>
                    <a:pt x="1336" y="16008"/>
                  </a:lnTo>
                  <a:lnTo>
                    <a:pt x="1401" y="16123"/>
                  </a:lnTo>
                  <a:lnTo>
                    <a:pt x="1467" y="16238"/>
                  </a:lnTo>
                  <a:lnTo>
                    <a:pt x="1534" y="16352"/>
                  </a:lnTo>
                  <a:lnTo>
                    <a:pt x="1603" y="16466"/>
                  </a:lnTo>
                  <a:lnTo>
                    <a:pt x="1673" y="16578"/>
                  </a:lnTo>
                  <a:lnTo>
                    <a:pt x="1745" y="16689"/>
                  </a:lnTo>
                  <a:lnTo>
                    <a:pt x="1817" y="16800"/>
                  </a:lnTo>
                  <a:lnTo>
                    <a:pt x="1892" y="16910"/>
                  </a:lnTo>
                  <a:lnTo>
                    <a:pt x="1967" y="17019"/>
                  </a:lnTo>
                  <a:lnTo>
                    <a:pt x="2044" y="17127"/>
                  </a:lnTo>
                  <a:lnTo>
                    <a:pt x="2122" y="17234"/>
                  </a:lnTo>
                  <a:lnTo>
                    <a:pt x="2202" y="17340"/>
                  </a:lnTo>
                  <a:lnTo>
                    <a:pt x="2282" y="17444"/>
                  </a:lnTo>
                  <a:lnTo>
                    <a:pt x="2365" y="17548"/>
                  </a:lnTo>
                  <a:lnTo>
                    <a:pt x="2448" y="17651"/>
                  </a:lnTo>
                  <a:lnTo>
                    <a:pt x="2532" y="17753"/>
                  </a:lnTo>
                  <a:lnTo>
                    <a:pt x="2618" y="17854"/>
                  </a:lnTo>
                  <a:lnTo>
                    <a:pt x="2705" y="17954"/>
                  </a:lnTo>
                  <a:lnTo>
                    <a:pt x="2794" y="18053"/>
                  </a:lnTo>
                  <a:lnTo>
                    <a:pt x="2883" y="18150"/>
                  </a:lnTo>
                  <a:lnTo>
                    <a:pt x="2974" y="18247"/>
                  </a:lnTo>
                  <a:lnTo>
                    <a:pt x="3066" y="18342"/>
                  </a:lnTo>
                  <a:lnTo>
                    <a:pt x="3159" y="18437"/>
                  </a:lnTo>
                  <a:lnTo>
                    <a:pt x="3253" y="18530"/>
                  </a:lnTo>
                  <a:lnTo>
                    <a:pt x="3348" y="18622"/>
                  </a:lnTo>
                  <a:lnTo>
                    <a:pt x="3444" y="18713"/>
                  </a:lnTo>
                  <a:lnTo>
                    <a:pt x="3542" y="18802"/>
                  </a:lnTo>
                  <a:lnTo>
                    <a:pt x="3641" y="18891"/>
                  </a:lnTo>
                  <a:lnTo>
                    <a:pt x="3740" y="18978"/>
                  </a:lnTo>
                  <a:lnTo>
                    <a:pt x="3841" y="19064"/>
                  </a:lnTo>
                  <a:lnTo>
                    <a:pt x="3943" y="19148"/>
                  </a:lnTo>
                  <a:lnTo>
                    <a:pt x="4046" y="19232"/>
                  </a:lnTo>
                  <a:lnTo>
                    <a:pt x="4149" y="19314"/>
                  </a:lnTo>
                  <a:lnTo>
                    <a:pt x="4254" y="19395"/>
                  </a:lnTo>
                  <a:lnTo>
                    <a:pt x="4360" y="19475"/>
                  </a:lnTo>
                  <a:lnTo>
                    <a:pt x="4467" y="19553"/>
                  </a:lnTo>
                  <a:lnTo>
                    <a:pt x="4574" y="19630"/>
                  </a:lnTo>
                  <a:lnTo>
                    <a:pt x="4683" y="19706"/>
                  </a:lnTo>
                  <a:lnTo>
                    <a:pt x="4793" y="19780"/>
                  </a:lnTo>
                  <a:lnTo>
                    <a:pt x="4903" y="19853"/>
                  </a:lnTo>
                  <a:lnTo>
                    <a:pt x="5015" y="19924"/>
                  </a:lnTo>
                  <a:lnTo>
                    <a:pt x="5127" y="19995"/>
                  </a:lnTo>
                  <a:lnTo>
                    <a:pt x="5240" y="20063"/>
                  </a:lnTo>
                  <a:lnTo>
                    <a:pt x="5354" y="20131"/>
                  </a:lnTo>
                  <a:lnTo>
                    <a:pt x="5469" y="20197"/>
                  </a:lnTo>
                  <a:lnTo>
                    <a:pt x="5584" y="20262"/>
                  </a:lnTo>
                  <a:lnTo>
                    <a:pt x="5700" y="20325"/>
                  </a:lnTo>
                  <a:lnTo>
                    <a:pt x="5818" y="20387"/>
                  </a:lnTo>
                  <a:lnTo>
                    <a:pt x="5935" y="20447"/>
                  </a:lnTo>
                  <a:lnTo>
                    <a:pt x="6054" y="20506"/>
                  </a:lnTo>
                  <a:lnTo>
                    <a:pt x="6173" y="20563"/>
                  </a:lnTo>
                  <a:lnTo>
                    <a:pt x="6293" y="20619"/>
                  </a:lnTo>
                  <a:lnTo>
                    <a:pt x="6414" y="20673"/>
                  </a:lnTo>
                  <a:lnTo>
                    <a:pt x="6535" y="20726"/>
                  </a:lnTo>
                  <a:lnTo>
                    <a:pt x="6657" y="20778"/>
                  </a:lnTo>
                  <a:lnTo>
                    <a:pt x="6780" y="20828"/>
                  </a:lnTo>
                  <a:lnTo>
                    <a:pt x="6903" y="20876"/>
                  </a:lnTo>
                  <a:lnTo>
                    <a:pt x="7027" y="20923"/>
                  </a:lnTo>
                  <a:lnTo>
                    <a:pt x="7151" y="20969"/>
                  </a:lnTo>
                  <a:lnTo>
                    <a:pt x="7276" y="21013"/>
                  </a:lnTo>
                  <a:lnTo>
                    <a:pt x="7401" y="21055"/>
                  </a:lnTo>
                  <a:lnTo>
                    <a:pt x="7527" y="21096"/>
                  </a:lnTo>
                  <a:lnTo>
                    <a:pt x="7653" y="21135"/>
                  </a:lnTo>
                  <a:lnTo>
                    <a:pt x="7781" y="21173"/>
                  </a:lnTo>
                  <a:lnTo>
                    <a:pt x="7908" y="21209"/>
                  </a:lnTo>
                  <a:lnTo>
                    <a:pt x="8036" y="21243"/>
                  </a:lnTo>
                  <a:lnTo>
                    <a:pt x="8164" y="21276"/>
                  </a:lnTo>
                  <a:lnTo>
                    <a:pt x="8292" y="21308"/>
                  </a:lnTo>
                  <a:lnTo>
                    <a:pt x="8421" y="21338"/>
                  </a:lnTo>
                  <a:lnTo>
                    <a:pt x="8550" y="21366"/>
                  </a:lnTo>
                  <a:lnTo>
                    <a:pt x="8680" y="21392"/>
                  </a:lnTo>
                  <a:lnTo>
                    <a:pt x="8810" y="21418"/>
                  </a:lnTo>
                  <a:lnTo>
                    <a:pt x="8940" y="21441"/>
                  </a:lnTo>
                  <a:lnTo>
                    <a:pt x="9071" y="21463"/>
                  </a:lnTo>
                  <a:lnTo>
                    <a:pt x="9202" y="21483"/>
                  </a:lnTo>
                  <a:lnTo>
                    <a:pt x="9333" y="21502"/>
                  </a:lnTo>
                  <a:lnTo>
                    <a:pt x="9464" y="21519"/>
                  </a:lnTo>
                  <a:lnTo>
                    <a:pt x="9595" y="21534"/>
                  </a:lnTo>
                  <a:lnTo>
                    <a:pt x="9727" y="21548"/>
                  </a:lnTo>
                  <a:lnTo>
                    <a:pt x="9859" y="21560"/>
                  </a:lnTo>
                  <a:lnTo>
                    <a:pt x="9991" y="21571"/>
                  </a:lnTo>
                  <a:lnTo>
                    <a:pt x="10123" y="21580"/>
                  </a:lnTo>
                  <a:lnTo>
                    <a:pt x="10255" y="21587"/>
                  </a:lnTo>
                  <a:lnTo>
                    <a:pt x="10387" y="21593"/>
                  </a:lnTo>
                  <a:lnTo>
                    <a:pt x="10519" y="21597"/>
                  </a:lnTo>
                  <a:lnTo>
                    <a:pt x="10652" y="21599"/>
                  </a:lnTo>
                  <a:lnTo>
                    <a:pt x="10784" y="21600"/>
                  </a:lnTo>
                  <a:lnTo>
                    <a:pt x="10816" y="21600"/>
                  </a:lnTo>
                  <a:lnTo>
                    <a:pt x="10948" y="21599"/>
                  </a:lnTo>
                  <a:lnTo>
                    <a:pt x="11080" y="21597"/>
                  </a:lnTo>
                  <a:lnTo>
                    <a:pt x="11213" y="21593"/>
                  </a:lnTo>
                  <a:lnTo>
                    <a:pt x="11345" y="21587"/>
                  </a:lnTo>
                  <a:lnTo>
                    <a:pt x="11477" y="21580"/>
                  </a:lnTo>
                  <a:lnTo>
                    <a:pt x="11609" y="21571"/>
                  </a:lnTo>
                  <a:lnTo>
                    <a:pt x="11741" y="21560"/>
                  </a:lnTo>
                  <a:lnTo>
                    <a:pt x="11873" y="21548"/>
                  </a:lnTo>
                  <a:lnTo>
                    <a:pt x="12004" y="21534"/>
                  </a:lnTo>
                  <a:lnTo>
                    <a:pt x="12136" y="21519"/>
                  </a:lnTo>
                  <a:lnTo>
                    <a:pt x="12267" y="21502"/>
                  </a:lnTo>
                  <a:lnTo>
                    <a:pt x="12398" y="21483"/>
                  </a:lnTo>
                  <a:lnTo>
                    <a:pt x="12529" y="21463"/>
                  </a:lnTo>
                  <a:lnTo>
                    <a:pt x="12659" y="21441"/>
                  </a:lnTo>
                  <a:lnTo>
                    <a:pt x="12790" y="21418"/>
                  </a:lnTo>
                  <a:lnTo>
                    <a:pt x="12919" y="21392"/>
                  </a:lnTo>
                  <a:lnTo>
                    <a:pt x="13049" y="21366"/>
                  </a:lnTo>
                  <a:lnTo>
                    <a:pt x="13179" y="21338"/>
                  </a:lnTo>
                  <a:lnTo>
                    <a:pt x="13307" y="21308"/>
                  </a:lnTo>
                  <a:lnTo>
                    <a:pt x="13436" y="21276"/>
                  </a:lnTo>
                  <a:lnTo>
                    <a:pt x="13564" y="21243"/>
                  </a:lnTo>
                  <a:lnTo>
                    <a:pt x="13692" y="21209"/>
                  </a:lnTo>
                  <a:lnTo>
                    <a:pt x="13819" y="21173"/>
                  </a:lnTo>
                  <a:lnTo>
                    <a:pt x="13946" y="21135"/>
                  </a:lnTo>
                  <a:lnTo>
                    <a:pt x="14073" y="21096"/>
                  </a:lnTo>
                  <a:lnTo>
                    <a:pt x="14198" y="21055"/>
                  </a:lnTo>
                  <a:lnTo>
                    <a:pt x="14324" y="21013"/>
                  </a:lnTo>
                  <a:lnTo>
                    <a:pt x="14449" y="20969"/>
                  </a:lnTo>
                  <a:lnTo>
                    <a:pt x="14573" y="20923"/>
                  </a:lnTo>
                  <a:lnTo>
                    <a:pt x="14697" y="20876"/>
                  </a:lnTo>
                  <a:lnTo>
                    <a:pt x="14820" y="20828"/>
                  </a:lnTo>
                  <a:lnTo>
                    <a:pt x="14943" y="20778"/>
                  </a:lnTo>
                  <a:lnTo>
                    <a:pt x="15065" y="20726"/>
                  </a:lnTo>
                  <a:lnTo>
                    <a:pt x="15186" y="20673"/>
                  </a:lnTo>
                  <a:lnTo>
                    <a:pt x="15306" y="20619"/>
                  </a:lnTo>
                  <a:lnTo>
                    <a:pt x="15426" y="20563"/>
                  </a:lnTo>
                  <a:lnTo>
                    <a:pt x="15546" y="20506"/>
                  </a:lnTo>
                  <a:lnTo>
                    <a:pt x="15664" y="20447"/>
                  </a:lnTo>
                  <a:lnTo>
                    <a:pt x="15782" y="20387"/>
                  </a:lnTo>
                  <a:lnTo>
                    <a:pt x="15899" y="20325"/>
                  </a:lnTo>
                  <a:lnTo>
                    <a:pt x="16016" y="20262"/>
                  </a:lnTo>
                  <a:lnTo>
                    <a:pt x="16131" y="20197"/>
                  </a:lnTo>
                  <a:lnTo>
                    <a:pt x="16246" y="20131"/>
                  </a:lnTo>
                  <a:lnTo>
                    <a:pt x="16360" y="20063"/>
                  </a:lnTo>
                  <a:lnTo>
                    <a:pt x="16473" y="19995"/>
                  </a:lnTo>
                  <a:lnTo>
                    <a:pt x="16585" y="19924"/>
                  </a:lnTo>
                  <a:lnTo>
                    <a:pt x="16697" y="19853"/>
                  </a:lnTo>
                  <a:lnTo>
                    <a:pt x="16807" y="19780"/>
                  </a:lnTo>
                  <a:lnTo>
                    <a:pt x="16917" y="19706"/>
                  </a:lnTo>
                  <a:lnTo>
                    <a:pt x="17025" y="19630"/>
                  </a:lnTo>
                  <a:lnTo>
                    <a:pt x="17133" y="19553"/>
                  </a:lnTo>
                  <a:lnTo>
                    <a:pt x="17240" y="19475"/>
                  </a:lnTo>
                  <a:lnTo>
                    <a:pt x="17346" y="19395"/>
                  </a:lnTo>
                  <a:lnTo>
                    <a:pt x="17450" y="19314"/>
                  </a:lnTo>
                  <a:lnTo>
                    <a:pt x="17554" y="19232"/>
                  </a:lnTo>
                  <a:lnTo>
                    <a:pt x="17657" y="19148"/>
                  </a:lnTo>
                  <a:lnTo>
                    <a:pt x="17759" y="19064"/>
                  </a:lnTo>
                  <a:lnTo>
                    <a:pt x="17860" y="18978"/>
                  </a:lnTo>
                  <a:lnTo>
                    <a:pt x="17959" y="18891"/>
                  </a:lnTo>
                  <a:lnTo>
                    <a:pt x="18058" y="18802"/>
                  </a:lnTo>
                  <a:lnTo>
                    <a:pt x="18155" y="18713"/>
                  </a:lnTo>
                  <a:lnTo>
                    <a:pt x="18252" y="18622"/>
                  </a:lnTo>
                  <a:lnTo>
                    <a:pt x="18347" y="18530"/>
                  </a:lnTo>
                  <a:lnTo>
                    <a:pt x="18441" y="18437"/>
                  </a:lnTo>
                  <a:lnTo>
                    <a:pt x="18534" y="18342"/>
                  </a:lnTo>
                  <a:lnTo>
                    <a:pt x="18626" y="18247"/>
                  </a:lnTo>
                  <a:lnTo>
                    <a:pt x="18717" y="18150"/>
                  </a:lnTo>
                  <a:lnTo>
                    <a:pt x="18806" y="18053"/>
                  </a:lnTo>
                  <a:lnTo>
                    <a:pt x="18894" y="17954"/>
                  </a:lnTo>
                  <a:lnTo>
                    <a:pt x="18981" y="17854"/>
                  </a:lnTo>
                  <a:lnTo>
                    <a:pt x="19067" y="17753"/>
                  </a:lnTo>
                  <a:lnTo>
                    <a:pt x="19152" y="17651"/>
                  </a:lnTo>
                  <a:lnTo>
                    <a:pt x="19235" y="17548"/>
                  </a:lnTo>
                  <a:lnTo>
                    <a:pt x="19317" y="17444"/>
                  </a:lnTo>
                  <a:lnTo>
                    <a:pt x="19398" y="17340"/>
                  </a:lnTo>
                  <a:lnTo>
                    <a:pt x="19477" y="17234"/>
                  </a:lnTo>
                  <a:lnTo>
                    <a:pt x="19556" y="17127"/>
                  </a:lnTo>
                  <a:lnTo>
                    <a:pt x="19633" y="17019"/>
                  </a:lnTo>
                  <a:lnTo>
                    <a:pt x="19708" y="16910"/>
                  </a:lnTo>
                  <a:lnTo>
                    <a:pt x="19782" y="16800"/>
                  </a:lnTo>
                  <a:lnTo>
                    <a:pt x="19855" y="16689"/>
                  </a:lnTo>
                  <a:lnTo>
                    <a:pt x="19927" y="16578"/>
                  </a:lnTo>
                  <a:lnTo>
                    <a:pt x="19997" y="16466"/>
                  </a:lnTo>
                  <a:lnTo>
                    <a:pt x="20066" y="16352"/>
                  </a:lnTo>
                  <a:lnTo>
                    <a:pt x="20133" y="16238"/>
                  </a:lnTo>
                  <a:lnTo>
                    <a:pt x="20199" y="16123"/>
                  </a:lnTo>
                  <a:lnTo>
                    <a:pt x="20263" y="16008"/>
                  </a:lnTo>
                  <a:lnTo>
                    <a:pt x="20326" y="15891"/>
                  </a:lnTo>
                  <a:lnTo>
                    <a:pt x="20388" y="15774"/>
                  </a:lnTo>
                  <a:lnTo>
                    <a:pt x="20448" y="15656"/>
                  </a:lnTo>
                  <a:lnTo>
                    <a:pt x="20507" y="15537"/>
                  </a:lnTo>
                  <a:lnTo>
                    <a:pt x="20564" y="15418"/>
                  </a:lnTo>
                  <a:lnTo>
                    <a:pt x="20620" y="15297"/>
                  </a:lnTo>
                  <a:lnTo>
                    <a:pt x="20675" y="15177"/>
                  </a:lnTo>
                  <a:lnTo>
                    <a:pt x="20727" y="15055"/>
                  </a:lnTo>
                  <a:lnTo>
                    <a:pt x="20779" y="14933"/>
                  </a:lnTo>
                  <a:lnTo>
                    <a:pt x="20829" y="14810"/>
                  </a:lnTo>
                  <a:lnTo>
                    <a:pt x="20877" y="14687"/>
                  </a:lnTo>
                  <a:lnTo>
                    <a:pt x="20924" y="14563"/>
                  </a:lnTo>
                  <a:lnTo>
                    <a:pt x="20969" y="14438"/>
                  </a:lnTo>
                  <a:lnTo>
                    <a:pt x="21013" y="14313"/>
                  </a:lnTo>
                  <a:lnTo>
                    <a:pt x="21055" y="14188"/>
                  </a:lnTo>
                  <a:lnTo>
                    <a:pt x="21096" y="14062"/>
                  </a:lnTo>
                  <a:lnTo>
                    <a:pt x="21135" y="13935"/>
                  </a:lnTo>
                  <a:lnTo>
                    <a:pt x="21173" y="13808"/>
                  </a:lnTo>
                  <a:lnTo>
                    <a:pt x="21209" y="13680"/>
                  </a:lnTo>
                  <a:lnTo>
                    <a:pt x="21244" y="13553"/>
                  </a:lnTo>
                  <a:lnTo>
                    <a:pt x="21276" y="13424"/>
                  </a:lnTo>
                  <a:lnTo>
                    <a:pt x="21308" y="13295"/>
                  </a:lnTo>
                  <a:lnTo>
                    <a:pt x="21338" y="13166"/>
                  </a:lnTo>
                  <a:lnTo>
                    <a:pt x="21366" y="13037"/>
                  </a:lnTo>
                  <a:lnTo>
                    <a:pt x="21393" y="12907"/>
                  </a:lnTo>
                  <a:lnTo>
                    <a:pt x="21418" y="12777"/>
                  </a:lnTo>
                  <a:lnTo>
                    <a:pt x="21441" y="12646"/>
                  </a:lnTo>
                  <a:lnTo>
                    <a:pt x="21463" y="12516"/>
                  </a:lnTo>
                  <a:lnTo>
                    <a:pt x="21483" y="12385"/>
                  </a:lnTo>
                  <a:lnTo>
                    <a:pt x="21502" y="12253"/>
                  </a:lnTo>
                  <a:lnTo>
                    <a:pt x="21519" y="12122"/>
                  </a:lnTo>
                  <a:lnTo>
                    <a:pt x="21534" y="11990"/>
                  </a:lnTo>
                  <a:lnTo>
                    <a:pt x="21548" y="11859"/>
                  </a:lnTo>
                  <a:lnTo>
                    <a:pt x="21560" y="11727"/>
                  </a:lnTo>
                  <a:lnTo>
                    <a:pt x="21571" y="11594"/>
                  </a:lnTo>
                  <a:lnTo>
                    <a:pt x="21580" y="11462"/>
                  </a:lnTo>
                  <a:lnTo>
                    <a:pt x="21587" y="11330"/>
                  </a:lnTo>
                  <a:lnTo>
                    <a:pt x="21593" y="11198"/>
                  </a:lnTo>
                  <a:lnTo>
                    <a:pt x="21597" y="11065"/>
                  </a:lnTo>
                  <a:lnTo>
                    <a:pt x="21599" y="10933"/>
                  </a:lnTo>
                  <a:lnTo>
                    <a:pt x="21600" y="10800"/>
                  </a:lnTo>
                  <a:lnTo>
                    <a:pt x="21599" y="10667"/>
                  </a:lnTo>
                  <a:lnTo>
                    <a:pt x="21597" y="10535"/>
                  </a:lnTo>
                  <a:lnTo>
                    <a:pt x="21593" y="10402"/>
                  </a:lnTo>
                  <a:lnTo>
                    <a:pt x="21587" y="10270"/>
                  </a:lnTo>
                  <a:lnTo>
                    <a:pt x="21580" y="10138"/>
                  </a:lnTo>
                  <a:lnTo>
                    <a:pt x="21571" y="10005"/>
                  </a:lnTo>
                  <a:lnTo>
                    <a:pt x="21560" y="9873"/>
                  </a:lnTo>
                  <a:lnTo>
                    <a:pt x="21548" y="9741"/>
                  </a:lnTo>
                  <a:lnTo>
                    <a:pt x="21534" y="9610"/>
                  </a:lnTo>
                  <a:lnTo>
                    <a:pt x="21519" y="9478"/>
                  </a:lnTo>
                  <a:lnTo>
                    <a:pt x="21502" y="9347"/>
                  </a:lnTo>
                  <a:lnTo>
                    <a:pt x="21483" y="9215"/>
                  </a:lnTo>
                  <a:lnTo>
                    <a:pt x="21463" y="9084"/>
                  </a:lnTo>
                  <a:lnTo>
                    <a:pt x="21441" y="8954"/>
                  </a:lnTo>
                  <a:lnTo>
                    <a:pt x="21418" y="8823"/>
                  </a:lnTo>
                  <a:lnTo>
                    <a:pt x="21393" y="8693"/>
                  </a:lnTo>
                  <a:lnTo>
                    <a:pt x="21366" y="8563"/>
                  </a:lnTo>
                  <a:lnTo>
                    <a:pt x="21338" y="8434"/>
                  </a:lnTo>
                  <a:lnTo>
                    <a:pt x="21308" y="8305"/>
                  </a:lnTo>
                  <a:lnTo>
                    <a:pt x="21276" y="8176"/>
                  </a:lnTo>
                  <a:lnTo>
                    <a:pt x="21244" y="8047"/>
                  </a:lnTo>
                  <a:lnTo>
                    <a:pt x="21209" y="7919"/>
                  </a:lnTo>
                  <a:lnTo>
                    <a:pt x="21173" y="7792"/>
                  </a:lnTo>
                  <a:lnTo>
                    <a:pt x="21135" y="7665"/>
                  </a:lnTo>
                  <a:lnTo>
                    <a:pt x="21096" y="7538"/>
                  </a:lnTo>
                  <a:lnTo>
                    <a:pt x="21055" y="7412"/>
                  </a:lnTo>
                  <a:lnTo>
                    <a:pt x="21013" y="7287"/>
                  </a:lnTo>
                  <a:lnTo>
                    <a:pt x="20969" y="7162"/>
                  </a:lnTo>
                  <a:lnTo>
                    <a:pt x="20924" y="7037"/>
                  </a:lnTo>
                  <a:lnTo>
                    <a:pt x="20877" y="6913"/>
                  </a:lnTo>
                  <a:lnTo>
                    <a:pt x="20829" y="6790"/>
                  </a:lnTo>
                  <a:lnTo>
                    <a:pt x="20779" y="6667"/>
                  </a:lnTo>
                  <a:lnTo>
                    <a:pt x="20727" y="6545"/>
                  </a:lnTo>
                  <a:lnTo>
                    <a:pt x="20675" y="6423"/>
                  </a:lnTo>
                  <a:lnTo>
                    <a:pt x="20620" y="6303"/>
                  </a:lnTo>
                  <a:lnTo>
                    <a:pt x="20564" y="6182"/>
                  </a:lnTo>
                  <a:lnTo>
                    <a:pt x="20507" y="6063"/>
                  </a:lnTo>
                  <a:lnTo>
                    <a:pt x="20448" y="5944"/>
                  </a:lnTo>
                  <a:lnTo>
                    <a:pt x="20388" y="5826"/>
                  </a:lnTo>
                  <a:lnTo>
                    <a:pt x="20326" y="5709"/>
                  </a:lnTo>
                  <a:lnTo>
                    <a:pt x="20263" y="5592"/>
                  </a:lnTo>
                  <a:lnTo>
                    <a:pt x="20199" y="5477"/>
                  </a:lnTo>
                  <a:lnTo>
                    <a:pt x="20133" y="5362"/>
                  </a:lnTo>
                  <a:lnTo>
                    <a:pt x="20066" y="5248"/>
                  </a:lnTo>
                  <a:lnTo>
                    <a:pt x="19997" y="5134"/>
                  </a:lnTo>
                  <a:lnTo>
                    <a:pt x="19927" y="5022"/>
                  </a:lnTo>
                  <a:lnTo>
                    <a:pt x="19855" y="4910"/>
                  </a:lnTo>
                  <a:lnTo>
                    <a:pt x="19782" y="4800"/>
                  </a:lnTo>
                  <a:lnTo>
                    <a:pt x="19708" y="4690"/>
                  </a:lnTo>
                  <a:lnTo>
                    <a:pt x="19633" y="4581"/>
                  </a:lnTo>
                  <a:lnTo>
                    <a:pt x="19556" y="4473"/>
                  </a:lnTo>
                  <a:lnTo>
                    <a:pt x="19477" y="4366"/>
                  </a:lnTo>
                  <a:lnTo>
                    <a:pt x="19398" y="4260"/>
                  </a:lnTo>
                  <a:lnTo>
                    <a:pt x="19317" y="4155"/>
                  </a:lnTo>
                  <a:lnTo>
                    <a:pt x="19235" y="4051"/>
                  </a:lnTo>
                  <a:lnTo>
                    <a:pt x="19152" y="3949"/>
                  </a:lnTo>
                  <a:lnTo>
                    <a:pt x="19067" y="3847"/>
                  </a:lnTo>
                  <a:lnTo>
                    <a:pt x="18981" y="3746"/>
                  </a:lnTo>
                  <a:lnTo>
                    <a:pt x="18894" y="3646"/>
                  </a:lnTo>
                  <a:lnTo>
                    <a:pt x="18806" y="3547"/>
                  </a:lnTo>
                  <a:lnTo>
                    <a:pt x="18717" y="3449"/>
                  </a:lnTo>
                  <a:lnTo>
                    <a:pt x="18626" y="3353"/>
                  </a:lnTo>
                  <a:lnTo>
                    <a:pt x="18534" y="3258"/>
                  </a:lnTo>
                  <a:lnTo>
                    <a:pt x="18441" y="3163"/>
                  </a:lnTo>
                  <a:lnTo>
                    <a:pt x="18347" y="3070"/>
                  </a:lnTo>
                  <a:lnTo>
                    <a:pt x="18252" y="2978"/>
                  </a:lnTo>
                  <a:lnTo>
                    <a:pt x="18155" y="2887"/>
                  </a:lnTo>
                  <a:lnTo>
                    <a:pt x="18058" y="2798"/>
                  </a:lnTo>
                  <a:lnTo>
                    <a:pt x="17959" y="2709"/>
                  </a:lnTo>
                  <a:lnTo>
                    <a:pt x="17860" y="2622"/>
                  </a:lnTo>
                  <a:lnTo>
                    <a:pt x="17759" y="2536"/>
                  </a:lnTo>
                  <a:lnTo>
                    <a:pt x="17657" y="2451"/>
                  </a:lnTo>
                  <a:lnTo>
                    <a:pt x="17554" y="2368"/>
                  </a:lnTo>
                  <a:lnTo>
                    <a:pt x="17450" y="2286"/>
                  </a:lnTo>
                  <a:lnTo>
                    <a:pt x="17346" y="2205"/>
                  </a:lnTo>
                  <a:lnTo>
                    <a:pt x="17240" y="2125"/>
                  </a:lnTo>
                  <a:lnTo>
                    <a:pt x="17133" y="2047"/>
                  </a:lnTo>
                  <a:lnTo>
                    <a:pt x="17025" y="1970"/>
                  </a:lnTo>
                  <a:lnTo>
                    <a:pt x="16917" y="1894"/>
                  </a:lnTo>
                  <a:lnTo>
                    <a:pt x="16807" y="1820"/>
                  </a:lnTo>
                  <a:lnTo>
                    <a:pt x="16697" y="1747"/>
                  </a:lnTo>
                  <a:lnTo>
                    <a:pt x="16585" y="1676"/>
                  </a:lnTo>
                  <a:lnTo>
                    <a:pt x="16473" y="1605"/>
                  </a:lnTo>
                  <a:lnTo>
                    <a:pt x="16360" y="1537"/>
                  </a:lnTo>
                  <a:lnTo>
                    <a:pt x="16246" y="1469"/>
                  </a:lnTo>
                  <a:lnTo>
                    <a:pt x="16131" y="1403"/>
                  </a:lnTo>
                  <a:lnTo>
                    <a:pt x="16016" y="1338"/>
                  </a:lnTo>
                  <a:lnTo>
                    <a:pt x="15899" y="1275"/>
                  </a:lnTo>
                  <a:lnTo>
                    <a:pt x="15782" y="1213"/>
                  </a:lnTo>
                  <a:lnTo>
                    <a:pt x="15664" y="1153"/>
                  </a:lnTo>
                  <a:lnTo>
                    <a:pt x="15546" y="1094"/>
                  </a:lnTo>
                  <a:lnTo>
                    <a:pt x="15426" y="1037"/>
                  </a:lnTo>
                  <a:lnTo>
                    <a:pt x="15306" y="981"/>
                  </a:lnTo>
                  <a:lnTo>
                    <a:pt x="15186" y="927"/>
                  </a:lnTo>
                  <a:lnTo>
                    <a:pt x="15065" y="874"/>
                  </a:lnTo>
                  <a:lnTo>
                    <a:pt x="14943" y="822"/>
                  </a:lnTo>
                  <a:lnTo>
                    <a:pt x="14820" y="772"/>
                  </a:lnTo>
                  <a:lnTo>
                    <a:pt x="14697" y="724"/>
                  </a:lnTo>
                  <a:lnTo>
                    <a:pt x="14573" y="677"/>
                  </a:lnTo>
                  <a:lnTo>
                    <a:pt x="14449" y="631"/>
                  </a:lnTo>
                  <a:lnTo>
                    <a:pt x="14324" y="587"/>
                  </a:lnTo>
                  <a:lnTo>
                    <a:pt x="14198" y="545"/>
                  </a:lnTo>
                  <a:lnTo>
                    <a:pt x="14073" y="504"/>
                  </a:lnTo>
                  <a:lnTo>
                    <a:pt x="13946" y="465"/>
                  </a:lnTo>
                  <a:lnTo>
                    <a:pt x="13819" y="427"/>
                  </a:lnTo>
                  <a:lnTo>
                    <a:pt x="13692" y="391"/>
                  </a:lnTo>
                  <a:lnTo>
                    <a:pt x="13564" y="357"/>
                  </a:lnTo>
                  <a:lnTo>
                    <a:pt x="13436" y="324"/>
                  </a:lnTo>
                  <a:lnTo>
                    <a:pt x="13307" y="292"/>
                  </a:lnTo>
                  <a:lnTo>
                    <a:pt x="13179" y="262"/>
                  </a:lnTo>
                  <a:lnTo>
                    <a:pt x="13049" y="234"/>
                  </a:lnTo>
                  <a:lnTo>
                    <a:pt x="12919" y="207"/>
                  </a:lnTo>
                  <a:lnTo>
                    <a:pt x="12790" y="182"/>
                  </a:lnTo>
                  <a:lnTo>
                    <a:pt x="12659" y="159"/>
                  </a:lnTo>
                  <a:lnTo>
                    <a:pt x="12529" y="137"/>
                  </a:lnTo>
                  <a:lnTo>
                    <a:pt x="12398" y="117"/>
                  </a:lnTo>
                  <a:lnTo>
                    <a:pt x="12267" y="98"/>
                  </a:lnTo>
                  <a:lnTo>
                    <a:pt x="12136" y="81"/>
                  </a:lnTo>
                  <a:lnTo>
                    <a:pt x="12004" y="66"/>
                  </a:lnTo>
                  <a:lnTo>
                    <a:pt x="11873" y="52"/>
                  </a:lnTo>
                  <a:lnTo>
                    <a:pt x="11741" y="40"/>
                  </a:lnTo>
                  <a:lnTo>
                    <a:pt x="11609" y="29"/>
                  </a:lnTo>
                  <a:lnTo>
                    <a:pt x="11477" y="20"/>
                  </a:lnTo>
                  <a:lnTo>
                    <a:pt x="11345" y="13"/>
                  </a:lnTo>
                  <a:lnTo>
                    <a:pt x="11213" y="7"/>
                  </a:lnTo>
                  <a:lnTo>
                    <a:pt x="11080" y="3"/>
                  </a:lnTo>
                  <a:lnTo>
                    <a:pt x="10948" y="1"/>
                  </a:lnTo>
                  <a:lnTo>
                    <a:pt x="10816" y="0"/>
                  </a:lnTo>
                  <a:close/>
                </a:path>
              </a:pathLst>
            </a:custGeom>
            <a:solidFill>
              <a:srgbClr val="EA5458">
                <a:alpha val="1999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fallOver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6" dur="1500" fill="hold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object 2"/>
          <p:cNvSpPr/>
          <p:nvPr/>
        </p:nvSpPr>
        <p:spPr>
          <a:xfrm>
            <a:off x="1433525" y="1870556"/>
            <a:ext cx="15418740" cy="6546203"/>
          </a:xfrm>
          <a:prstGeom prst="rect">
            <a:avLst/>
          </a:prstGeom>
          <a:solidFill>
            <a:srgbClr val="FEF2F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79" name="object 3" descr="object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2319" y="9547193"/>
            <a:ext cx="105122" cy="100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object 4" descr="object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4480" y="9012236"/>
            <a:ext cx="100078" cy="1015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object 5" descr="object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2319" y="8478710"/>
            <a:ext cx="104397" cy="100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object 6" descr="object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2319" y="7944471"/>
            <a:ext cx="104397" cy="100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object 7" descr="object 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54480" y="7409522"/>
            <a:ext cx="100078" cy="10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object 8" descr="object 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11754" y="9547911"/>
            <a:ext cx="105833" cy="980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object 9" descr="object 9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12472" y="9012236"/>
            <a:ext cx="100073" cy="100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object 10" descr="object 10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12472" y="8478710"/>
            <a:ext cx="100073" cy="100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object 11" descr="object 11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212472" y="7944471"/>
            <a:ext cx="100073" cy="997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object 12" descr="object 12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212472" y="7409522"/>
            <a:ext cx="100073" cy="100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object 13" descr="object 13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773351" y="9547193"/>
            <a:ext cx="105830" cy="1012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object 14" descr="object 14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772627" y="9012236"/>
            <a:ext cx="100800" cy="100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object 15" descr="object 15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772627" y="8478710"/>
            <a:ext cx="100800" cy="100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object 16" descr="object 16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772627" y="7945195"/>
            <a:ext cx="100800" cy="99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object 17" descr="object 17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772627" y="7409522"/>
            <a:ext cx="100800" cy="100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object 18" descr="object 18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2334209" y="9547911"/>
            <a:ext cx="105842" cy="980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object 19" descr="object 19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2333498" y="8478710"/>
            <a:ext cx="100077" cy="100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object 20" descr="object 20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2333498" y="9012236"/>
            <a:ext cx="100077" cy="100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object 21" descr="object 21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2333498" y="7945195"/>
            <a:ext cx="100077" cy="99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object 22" descr="object 22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2333498" y="7409522"/>
            <a:ext cx="100077" cy="100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object 23" descr="object 23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2894367" y="9547193"/>
            <a:ext cx="101101" cy="1006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object 24" descr="object 24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2894367" y="9012236"/>
            <a:ext cx="100800" cy="100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object 25" descr="object 25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2894367" y="8478710"/>
            <a:ext cx="100800" cy="100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object 26" descr="object 26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2894367" y="7945195"/>
            <a:ext cx="100800" cy="99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object 27" descr="object 27"/>
          <p:cNvPicPr>
            <a:picLocks noChangeAspect="1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2894367" y="7409522"/>
            <a:ext cx="100800" cy="100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object 28" descr="object 28"/>
          <p:cNvPicPr>
            <a:picLocks noChangeAspect="1"/>
          </p:cNvPicPr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15279878" y="2791434"/>
            <a:ext cx="105030" cy="10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object 29" descr="object 29"/>
          <p:cNvPicPr>
            <a:picLocks noChangeAspect="1"/>
          </p:cNvPicPr>
          <p:nvPr/>
        </p:nvPicPr>
        <p:blipFill>
          <a:blip r:embed="rId28">
            <a:extLst/>
          </a:blip>
          <a:stretch>
            <a:fillRect/>
          </a:stretch>
        </p:blipFill>
        <p:spPr>
          <a:xfrm>
            <a:off x="15281275" y="2256471"/>
            <a:ext cx="100077" cy="101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object 30" descr="object 30"/>
          <p:cNvPicPr>
            <a:picLocks noChangeAspect="1"/>
          </p:cNvPicPr>
          <p:nvPr/>
        </p:nvPicPr>
        <p:blipFill>
          <a:blip r:embed="rId29">
            <a:extLst/>
          </a:blip>
          <a:stretch>
            <a:fillRect/>
          </a:stretch>
        </p:blipFill>
        <p:spPr>
          <a:xfrm>
            <a:off x="15279115" y="1722958"/>
            <a:ext cx="104395" cy="10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object 31" descr="object 31"/>
          <p:cNvPicPr>
            <a:picLocks noChangeAspect="1"/>
          </p:cNvPicPr>
          <p:nvPr/>
        </p:nvPicPr>
        <p:blipFill>
          <a:blip r:embed="rId30">
            <a:extLst/>
          </a:blip>
          <a:stretch>
            <a:fillRect/>
          </a:stretch>
        </p:blipFill>
        <p:spPr>
          <a:xfrm>
            <a:off x="15279115" y="1188719"/>
            <a:ext cx="104395" cy="10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object 32" descr="object 32"/>
          <p:cNvPicPr>
            <a:picLocks noChangeAspect="1"/>
          </p:cNvPicPr>
          <p:nvPr/>
        </p:nvPicPr>
        <p:blipFill>
          <a:blip r:embed="rId31">
            <a:extLst/>
          </a:blip>
          <a:stretch>
            <a:fillRect/>
          </a:stretch>
        </p:blipFill>
        <p:spPr>
          <a:xfrm>
            <a:off x="15281275" y="653758"/>
            <a:ext cx="100077" cy="10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object 33" descr="object 33"/>
          <p:cNvPicPr>
            <a:picLocks noChangeAspect="1"/>
          </p:cNvPicPr>
          <p:nvPr/>
        </p:nvPicPr>
        <p:blipFill>
          <a:blip r:embed="rId32">
            <a:extLst/>
          </a:blip>
          <a:stretch>
            <a:fillRect/>
          </a:stretch>
        </p:blipFill>
        <p:spPr>
          <a:xfrm>
            <a:off x="15838551" y="2791434"/>
            <a:ext cx="105792" cy="98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object 34" descr="object 34"/>
          <p:cNvPicPr>
            <a:picLocks noChangeAspect="1"/>
          </p:cNvPicPr>
          <p:nvPr/>
        </p:nvPicPr>
        <p:blipFill>
          <a:blip r:embed="rId33">
            <a:extLst/>
          </a:blip>
          <a:stretch>
            <a:fillRect/>
          </a:stretch>
        </p:blipFill>
        <p:spPr>
          <a:xfrm>
            <a:off x="15839946" y="2256471"/>
            <a:ext cx="100077" cy="100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object 35" descr="object 35"/>
          <p:cNvPicPr>
            <a:picLocks noChangeAspect="1"/>
          </p:cNvPicPr>
          <p:nvPr/>
        </p:nvPicPr>
        <p:blipFill>
          <a:blip r:embed="rId34">
            <a:extLst/>
          </a:blip>
          <a:stretch>
            <a:fillRect/>
          </a:stretch>
        </p:blipFill>
        <p:spPr>
          <a:xfrm>
            <a:off x="15839946" y="1722958"/>
            <a:ext cx="100077" cy="1000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object 36" descr="object 36"/>
          <p:cNvPicPr>
            <a:picLocks noChangeAspect="1"/>
          </p:cNvPicPr>
          <p:nvPr/>
        </p:nvPicPr>
        <p:blipFill>
          <a:blip r:embed="rId35">
            <a:extLst/>
          </a:blip>
          <a:stretch>
            <a:fillRect/>
          </a:stretch>
        </p:blipFill>
        <p:spPr>
          <a:xfrm>
            <a:off x="15839946" y="1188719"/>
            <a:ext cx="100077" cy="99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object 37" descr="object 37"/>
          <p:cNvPicPr>
            <a:picLocks noChangeAspect="1"/>
          </p:cNvPicPr>
          <p:nvPr/>
        </p:nvPicPr>
        <p:blipFill>
          <a:blip r:embed="rId36">
            <a:extLst/>
          </a:blip>
          <a:stretch>
            <a:fillRect/>
          </a:stretch>
        </p:blipFill>
        <p:spPr>
          <a:xfrm>
            <a:off x="15839946" y="653758"/>
            <a:ext cx="100077" cy="100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object 38" descr="object 38"/>
          <p:cNvPicPr>
            <a:picLocks noChangeAspect="1"/>
          </p:cNvPicPr>
          <p:nvPr/>
        </p:nvPicPr>
        <p:blipFill>
          <a:blip r:embed="rId37">
            <a:extLst/>
          </a:blip>
          <a:stretch>
            <a:fillRect/>
          </a:stretch>
        </p:blipFill>
        <p:spPr>
          <a:xfrm>
            <a:off x="16400144" y="2791434"/>
            <a:ext cx="105792" cy="1011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object 39" descr="object 39"/>
          <p:cNvPicPr>
            <a:picLocks noChangeAspect="1"/>
          </p:cNvPicPr>
          <p:nvPr/>
        </p:nvPicPr>
        <p:blipFill>
          <a:blip r:embed="rId38">
            <a:extLst/>
          </a:blip>
          <a:stretch>
            <a:fillRect/>
          </a:stretch>
        </p:blipFill>
        <p:spPr>
          <a:xfrm>
            <a:off x="16399383" y="1722958"/>
            <a:ext cx="100839" cy="1000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object 40" descr="object 40"/>
          <p:cNvPicPr>
            <a:picLocks noChangeAspect="1"/>
          </p:cNvPicPr>
          <p:nvPr/>
        </p:nvPicPr>
        <p:blipFill>
          <a:blip r:embed="rId39">
            <a:extLst/>
          </a:blip>
          <a:stretch>
            <a:fillRect/>
          </a:stretch>
        </p:blipFill>
        <p:spPr>
          <a:xfrm>
            <a:off x="16399383" y="2256471"/>
            <a:ext cx="100839" cy="100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object 41" descr="object 41"/>
          <p:cNvPicPr>
            <a:picLocks noChangeAspect="1"/>
          </p:cNvPicPr>
          <p:nvPr/>
        </p:nvPicPr>
        <p:blipFill>
          <a:blip r:embed="rId40">
            <a:extLst/>
          </a:blip>
          <a:stretch>
            <a:fillRect/>
          </a:stretch>
        </p:blipFill>
        <p:spPr>
          <a:xfrm>
            <a:off x="16399383" y="1189430"/>
            <a:ext cx="100839" cy="994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object 42" descr="object 42"/>
          <p:cNvPicPr>
            <a:picLocks noChangeAspect="1"/>
          </p:cNvPicPr>
          <p:nvPr/>
        </p:nvPicPr>
        <p:blipFill>
          <a:blip r:embed="rId41">
            <a:extLst/>
          </a:blip>
          <a:stretch>
            <a:fillRect/>
          </a:stretch>
        </p:blipFill>
        <p:spPr>
          <a:xfrm>
            <a:off x="16399383" y="653758"/>
            <a:ext cx="100839" cy="100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object 43" descr="object 43"/>
          <p:cNvPicPr>
            <a:picLocks noChangeAspect="1"/>
          </p:cNvPicPr>
          <p:nvPr/>
        </p:nvPicPr>
        <p:blipFill>
          <a:blip r:embed="rId42">
            <a:extLst/>
          </a:blip>
          <a:stretch>
            <a:fillRect/>
          </a:stretch>
        </p:blipFill>
        <p:spPr>
          <a:xfrm>
            <a:off x="16961738" y="2791434"/>
            <a:ext cx="105792" cy="98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object 44" descr="object 44"/>
          <p:cNvPicPr>
            <a:picLocks noChangeAspect="1"/>
          </p:cNvPicPr>
          <p:nvPr/>
        </p:nvPicPr>
        <p:blipFill>
          <a:blip r:embed="rId43">
            <a:extLst/>
          </a:blip>
          <a:stretch>
            <a:fillRect/>
          </a:stretch>
        </p:blipFill>
        <p:spPr>
          <a:xfrm>
            <a:off x="16960977" y="2256471"/>
            <a:ext cx="100077" cy="100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object 45" descr="object 45"/>
          <p:cNvPicPr>
            <a:picLocks noChangeAspect="1"/>
          </p:cNvPicPr>
          <p:nvPr/>
        </p:nvPicPr>
        <p:blipFill>
          <a:blip r:embed="rId44">
            <a:extLst/>
          </a:blip>
          <a:stretch>
            <a:fillRect/>
          </a:stretch>
        </p:blipFill>
        <p:spPr>
          <a:xfrm>
            <a:off x="16960977" y="1722958"/>
            <a:ext cx="100077" cy="1000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object 46" descr="object 46"/>
          <p:cNvPicPr>
            <a:picLocks noChangeAspect="1"/>
          </p:cNvPicPr>
          <p:nvPr/>
        </p:nvPicPr>
        <p:blipFill>
          <a:blip r:embed="rId45">
            <a:extLst/>
          </a:blip>
          <a:stretch>
            <a:fillRect/>
          </a:stretch>
        </p:blipFill>
        <p:spPr>
          <a:xfrm>
            <a:off x="16960977" y="1189430"/>
            <a:ext cx="100077" cy="993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object 47" descr="object 47"/>
          <p:cNvPicPr>
            <a:picLocks noChangeAspect="1"/>
          </p:cNvPicPr>
          <p:nvPr/>
        </p:nvPicPr>
        <p:blipFill>
          <a:blip r:embed="rId46">
            <a:extLst/>
          </a:blip>
          <a:stretch>
            <a:fillRect/>
          </a:stretch>
        </p:blipFill>
        <p:spPr>
          <a:xfrm>
            <a:off x="16960977" y="653758"/>
            <a:ext cx="100077" cy="100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object 48" descr="object 48"/>
          <p:cNvPicPr>
            <a:picLocks noChangeAspect="1"/>
          </p:cNvPicPr>
          <p:nvPr/>
        </p:nvPicPr>
        <p:blipFill>
          <a:blip r:embed="rId47">
            <a:extLst/>
          </a:blip>
          <a:stretch>
            <a:fillRect/>
          </a:stretch>
        </p:blipFill>
        <p:spPr>
          <a:xfrm>
            <a:off x="17521172" y="2256471"/>
            <a:ext cx="100839" cy="100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object 49" descr="object 49"/>
          <p:cNvPicPr>
            <a:picLocks noChangeAspect="1"/>
          </p:cNvPicPr>
          <p:nvPr/>
        </p:nvPicPr>
        <p:blipFill>
          <a:blip r:embed="rId48">
            <a:extLst/>
          </a:blip>
          <a:stretch>
            <a:fillRect/>
          </a:stretch>
        </p:blipFill>
        <p:spPr>
          <a:xfrm>
            <a:off x="17521172" y="2791434"/>
            <a:ext cx="101091" cy="100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object 50" descr="object 50"/>
          <p:cNvPicPr>
            <a:picLocks noChangeAspect="1"/>
          </p:cNvPicPr>
          <p:nvPr/>
        </p:nvPicPr>
        <p:blipFill>
          <a:blip r:embed="rId49">
            <a:extLst/>
          </a:blip>
          <a:stretch>
            <a:fillRect/>
          </a:stretch>
        </p:blipFill>
        <p:spPr>
          <a:xfrm>
            <a:off x="17521172" y="1722958"/>
            <a:ext cx="100839" cy="1000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object 51" descr="object 51"/>
          <p:cNvPicPr>
            <a:picLocks noChangeAspect="1"/>
          </p:cNvPicPr>
          <p:nvPr/>
        </p:nvPicPr>
        <p:blipFill>
          <a:blip r:embed="rId50">
            <a:extLst/>
          </a:blip>
          <a:stretch>
            <a:fillRect/>
          </a:stretch>
        </p:blipFill>
        <p:spPr>
          <a:xfrm>
            <a:off x="17521172" y="653758"/>
            <a:ext cx="100839" cy="100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object 52" descr="object 52"/>
          <p:cNvPicPr>
            <a:picLocks noChangeAspect="1"/>
          </p:cNvPicPr>
          <p:nvPr/>
        </p:nvPicPr>
        <p:blipFill>
          <a:blip r:embed="rId51">
            <a:extLst/>
          </a:blip>
          <a:stretch>
            <a:fillRect/>
          </a:stretch>
        </p:blipFill>
        <p:spPr>
          <a:xfrm>
            <a:off x="17521172" y="1189430"/>
            <a:ext cx="100839" cy="99413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object 53"/>
          <p:cNvSpPr txBox="1"/>
          <p:nvPr>
            <p:ph type="title"/>
          </p:nvPr>
        </p:nvSpPr>
        <p:spPr>
          <a:xfrm>
            <a:off x="4768696" y="2506053"/>
            <a:ext cx="8750936" cy="882651"/>
          </a:xfrm>
          <a:prstGeom prst="rect">
            <a:avLst/>
          </a:prstGeom>
        </p:spPr>
        <p:txBody>
          <a:bodyPr/>
          <a:lstStyle/>
          <a:p>
            <a:pPr indent="11302" defTabSz="813816">
              <a:defRPr b="1" spc="-445" sz="4984"/>
            </a:pPr>
            <a:r>
              <a:t>I</a:t>
            </a:r>
            <a:r>
              <a:rPr spc="178"/>
              <a:t>mage</a:t>
            </a:r>
            <a:r>
              <a:rPr spc="-890"/>
              <a:t> </a:t>
            </a:r>
            <a:r>
              <a:rPr spc="178"/>
              <a:t>P</a:t>
            </a:r>
            <a:r>
              <a:rPr spc="0"/>
              <a:t>r</a:t>
            </a:r>
            <a:r>
              <a:rPr spc="-89"/>
              <a:t>oc</a:t>
            </a:r>
            <a:r>
              <a:rPr spc="0"/>
              <a:t>essing</a:t>
            </a:r>
            <a:r>
              <a:rPr spc="-890"/>
              <a:t> </a:t>
            </a:r>
            <a:r>
              <a:rPr spc="178"/>
              <a:t>Bas</a:t>
            </a:r>
            <a:r>
              <a:rPr spc="0"/>
              <a:t>i</a:t>
            </a:r>
            <a:r>
              <a:rPr spc="-267"/>
              <a:t>cs</a:t>
            </a:r>
          </a:p>
        </p:txBody>
      </p:sp>
      <p:sp>
        <p:nvSpPr>
          <p:cNvPr id="230" name="object 54"/>
          <p:cNvSpPr txBox="1"/>
          <p:nvPr/>
        </p:nvSpPr>
        <p:spPr>
          <a:xfrm>
            <a:off x="3836725" y="3905334"/>
            <a:ext cx="10614661" cy="2098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635" marR="5080" indent="11429" algn="ctr">
              <a:lnSpc>
                <a:spcPct val="100299"/>
              </a:lnSpc>
              <a:defRPr spc="185" sz="2800">
                <a:solidFill>
                  <a:srgbClr val="EA5458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Image </a:t>
            </a:r>
            <a:r>
              <a:rPr spc="125"/>
              <a:t>processing </a:t>
            </a:r>
            <a:r>
              <a:rPr spc="70"/>
              <a:t>involves </a:t>
            </a:r>
            <a:r>
              <a:rPr spc="100"/>
              <a:t>manipulating </a:t>
            </a:r>
            <a:r>
              <a:rPr spc="150"/>
              <a:t>images </a:t>
            </a:r>
            <a:r>
              <a:rPr spc="45"/>
              <a:t>to </a:t>
            </a:r>
            <a:r>
              <a:rPr spc="-10"/>
              <a:t>extract </a:t>
            </a:r>
            <a:r>
              <a:rPr spc="-5"/>
              <a:t> </a:t>
            </a:r>
            <a:r>
              <a:rPr spc="80"/>
              <a:t>useful </a:t>
            </a:r>
            <a:r>
              <a:rPr spc="50"/>
              <a:t>information. Key </a:t>
            </a:r>
            <a:r>
              <a:rPr spc="85"/>
              <a:t>techniques </a:t>
            </a:r>
            <a:r>
              <a:rPr spc="55"/>
              <a:t>include </a:t>
            </a:r>
            <a:r>
              <a:rPr b="1" spc="-10">
                <a:latin typeface="Tahoma"/>
                <a:ea typeface="Tahoma"/>
                <a:cs typeface="Tahoma"/>
                <a:sym typeface="Tahoma"/>
              </a:rPr>
              <a:t>ﬁltering</a:t>
            </a:r>
            <a:r>
              <a:rPr spc="-10"/>
              <a:t>, </a:t>
            </a:r>
            <a:r>
              <a:rPr spc="-5"/>
              <a:t> </a:t>
            </a:r>
            <a:r>
              <a:rPr b="1" spc="-10">
                <a:latin typeface="Tahoma"/>
                <a:ea typeface="Tahoma"/>
                <a:cs typeface="Tahoma"/>
                <a:sym typeface="Tahoma"/>
              </a:rPr>
              <a:t>thresholding</a:t>
            </a:r>
            <a:r>
              <a:rPr spc="-10"/>
              <a:t>, </a:t>
            </a:r>
            <a:r>
              <a:rPr spc="155"/>
              <a:t>and </a:t>
            </a:r>
            <a:r>
              <a:rPr b="1" spc="25">
                <a:latin typeface="Tahoma"/>
                <a:ea typeface="Tahoma"/>
                <a:cs typeface="Tahoma"/>
                <a:sym typeface="Tahoma"/>
              </a:rPr>
              <a:t>contour </a:t>
            </a:r>
            <a:r>
              <a:rPr b="1" spc="-20">
                <a:latin typeface="Tahoma"/>
                <a:ea typeface="Tahoma"/>
                <a:cs typeface="Tahoma"/>
                <a:sym typeface="Tahoma"/>
              </a:rPr>
              <a:t>detection</a:t>
            </a:r>
            <a:r>
              <a:rPr spc="-20"/>
              <a:t>. </a:t>
            </a:r>
            <a:r>
              <a:rPr spc="90"/>
              <a:t>These </a:t>
            </a:r>
            <a:r>
              <a:rPr spc="145"/>
              <a:t>methods </a:t>
            </a:r>
            <a:r>
              <a:rPr spc="50"/>
              <a:t>are </a:t>
            </a:r>
            <a:r>
              <a:rPr spc="55"/>
              <a:t> </a:t>
            </a:r>
            <a:r>
              <a:rPr spc="60"/>
              <a:t>essential</a:t>
            </a:r>
            <a:r>
              <a:rPr spc="-114"/>
              <a:t> </a:t>
            </a:r>
            <a:r>
              <a:rPr spc="60"/>
              <a:t>for</a:t>
            </a:r>
            <a:r>
              <a:rPr spc="-110"/>
              <a:t> </a:t>
            </a:r>
            <a:r>
              <a:rPr spc="50"/>
              <a:t>identifying</a:t>
            </a:r>
            <a:r>
              <a:rPr spc="-114"/>
              <a:t> </a:t>
            </a:r>
            <a:r>
              <a:rPr spc="30"/>
              <a:t>available</a:t>
            </a:r>
            <a:r>
              <a:rPr spc="-110"/>
              <a:t> </a:t>
            </a:r>
            <a:r>
              <a:rPr spc="120"/>
              <a:t>parking</a:t>
            </a:r>
            <a:r>
              <a:rPr spc="-114"/>
              <a:t> </a:t>
            </a:r>
            <a:r>
              <a:rPr spc="114"/>
              <a:t>spaces</a:t>
            </a:r>
            <a:r>
              <a:rPr spc="-110"/>
              <a:t> </a:t>
            </a:r>
            <a:r>
              <a:rPr spc="155"/>
              <a:t>and</a:t>
            </a:r>
            <a:r>
              <a:rPr spc="-114"/>
              <a:t> </a:t>
            </a:r>
            <a:r>
              <a:rPr spc="145"/>
              <a:t>ensuring </a:t>
            </a:r>
            <a:r>
              <a:rPr spc="-843"/>
              <a:t> </a:t>
            </a:r>
            <a:r>
              <a:rPr spc="35"/>
              <a:t>accurate</a:t>
            </a:r>
            <a:r>
              <a:rPr spc="-125"/>
              <a:t> </a:t>
            </a:r>
            <a:r>
              <a:rPr spc="5"/>
              <a:t>detection.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object 2"/>
          <p:cNvSpPr/>
          <p:nvPr/>
        </p:nvSpPr>
        <p:spPr>
          <a:xfrm>
            <a:off x="1433525" y="1870556"/>
            <a:ext cx="15418740" cy="6546203"/>
          </a:xfrm>
          <a:prstGeom prst="rect">
            <a:avLst/>
          </a:prstGeom>
          <a:solidFill>
            <a:srgbClr val="FEF2F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33" name="object 3" descr="object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2319" y="9547193"/>
            <a:ext cx="105122" cy="100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object 4" descr="object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4480" y="9012236"/>
            <a:ext cx="100078" cy="1015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object 5" descr="object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2319" y="8478710"/>
            <a:ext cx="104397" cy="100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object 6" descr="object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2319" y="7944471"/>
            <a:ext cx="104397" cy="100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object 7" descr="object 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54480" y="7409522"/>
            <a:ext cx="100078" cy="10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object 8" descr="object 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11754" y="9547911"/>
            <a:ext cx="105833" cy="980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object 9" descr="object 9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12472" y="9012236"/>
            <a:ext cx="100073" cy="100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object 10" descr="object 10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12472" y="8478710"/>
            <a:ext cx="100073" cy="100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object 11" descr="object 11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212472" y="7944471"/>
            <a:ext cx="100073" cy="997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object 12" descr="object 12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212472" y="7409522"/>
            <a:ext cx="100073" cy="100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object 13" descr="object 13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773351" y="9547193"/>
            <a:ext cx="105830" cy="1012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object 14" descr="object 14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772627" y="9012236"/>
            <a:ext cx="100800" cy="100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object 15" descr="object 15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772627" y="8478710"/>
            <a:ext cx="100800" cy="100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object 16" descr="object 16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772627" y="7945195"/>
            <a:ext cx="100800" cy="99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object 17" descr="object 17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772627" y="7409522"/>
            <a:ext cx="100800" cy="100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object 18" descr="object 18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2334209" y="9547911"/>
            <a:ext cx="105842" cy="980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object 19" descr="object 19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2333498" y="8478710"/>
            <a:ext cx="100077" cy="100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object 20" descr="object 20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2333498" y="9012236"/>
            <a:ext cx="100077" cy="100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object 21" descr="object 21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2333498" y="7945195"/>
            <a:ext cx="100077" cy="99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object 22" descr="object 22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2333498" y="7409522"/>
            <a:ext cx="100077" cy="100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object 23" descr="object 23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2894367" y="9547193"/>
            <a:ext cx="101101" cy="1006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object 24" descr="object 24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2894367" y="9012236"/>
            <a:ext cx="100800" cy="100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object 25" descr="object 25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2894367" y="8478710"/>
            <a:ext cx="100800" cy="100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object 26" descr="object 26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2894367" y="7945195"/>
            <a:ext cx="100800" cy="99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object 27" descr="object 27"/>
          <p:cNvPicPr>
            <a:picLocks noChangeAspect="1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2894367" y="7409522"/>
            <a:ext cx="100800" cy="100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object 28" descr="object 28"/>
          <p:cNvPicPr>
            <a:picLocks noChangeAspect="1"/>
          </p:cNvPicPr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15279878" y="2791434"/>
            <a:ext cx="105030" cy="10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object 29" descr="object 29"/>
          <p:cNvPicPr>
            <a:picLocks noChangeAspect="1"/>
          </p:cNvPicPr>
          <p:nvPr/>
        </p:nvPicPr>
        <p:blipFill>
          <a:blip r:embed="rId28">
            <a:extLst/>
          </a:blip>
          <a:stretch>
            <a:fillRect/>
          </a:stretch>
        </p:blipFill>
        <p:spPr>
          <a:xfrm>
            <a:off x="15281275" y="2256471"/>
            <a:ext cx="100077" cy="101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object 30" descr="object 30"/>
          <p:cNvPicPr>
            <a:picLocks noChangeAspect="1"/>
          </p:cNvPicPr>
          <p:nvPr/>
        </p:nvPicPr>
        <p:blipFill>
          <a:blip r:embed="rId29">
            <a:extLst/>
          </a:blip>
          <a:stretch>
            <a:fillRect/>
          </a:stretch>
        </p:blipFill>
        <p:spPr>
          <a:xfrm>
            <a:off x="15279115" y="1722958"/>
            <a:ext cx="104395" cy="10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object 31" descr="object 31"/>
          <p:cNvPicPr>
            <a:picLocks noChangeAspect="1"/>
          </p:cNvPicPr>
          <p:nvPr/>
        </p:nvPicPr>
        <p:blipFill>
          <a:blip r:embed="rId30">
            <a:extLst/>
          </a:blip>
          <a:stretch>
            <a:fillRect/>
          </a:stretch>
        </p:blipFill>
        <p:spPr>
          <a:xfrm>
            <a:off x="15279115" y="1188719"/>
            <a:ext cx="104395" cy="10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object 32" descr="object 32"/>
          <p:cNvPicPr>
            <a:picLocks noChangeAspect="1"/>
          </p:cNvPicPr>
          <p:nvPr/>
        </p:nvPicPr>
        <p:blipFill>
          <a:blip r:embed="rId31">
            <a:extLst/>
          </a:blip>
          <a:stretch>
            <a:fillRect/>
          </a:stretch>
        </p:blipFill>
        <p:spPr>
          <a:xfrm>
            <a:off x="15281275" y="653758"/>
            <a:ext cx="100077" cy="10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object 33" descr="object 33"/>
          <p:cNvPicPr>
            <a:picLocks noChangeAspect="1"/>
          </p:cNvPicPr>
          <p:nvPr/>
        </p:nvPicPr>
        <p:blipFill>
          <a:blip r:embed="rId32">
            <a:extLst/>
          </a:blip>
          <a:stretch>
            <a:fillRect/>
          </a:stretch>
        </p:blipFill>
        <p:spPr>
          <a:xfrm>
            <a:off x="15838551" y="2791434"/>
            <a:ext cx="105792" cy="98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object 34" descr="object 34"/>
          <p:cNvPicPr>
            <a:picLocks noChangeAspect="1"/>
          </p:cNvPicPr>
          <p:nvPr/>
        </p:nvPicPr>
        <p:blipFill>
          <a:blip r:embed="rId33">
            <a:extLst/>
          </a:blip>
          <a:stretch>
            <a:fillRect/>
          </a:stretch>
        </p:blipFill>
        <p:spPr>
          <a:xfrm>
            <a:off x="15839946" y="2256471"/>
            <a:ext cx="100077" cy="100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object 35" descr="object 35"/>
          <p:cNvPicPr>
            <a:picLocks noChangeAspect="1"/>
          </p:cNvPicPr>
          <p:nvPr/>
        </p:nvPicPr>
        <p:blipFill>
          <a:blip r:embed="rId34">
            <a:extLst/>
          </a:blip>
          <a:stretch>
            <a:fillRect/>
          </a:stretch>
        </p:blipFill>
        <p:spPr>
          <a:xfrm>
            <a:off x="15839946" y="1722958"/>
            <a:ext cx="100077" cy="1000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object 36" descr="object 36"/>
          <p:cNvPicPr>
            <a:picLocks noChangeAspect="1"/>
          </p:cNvPicPr>
          <p:nvPr/>
        </p:nvPicPr>
        <p:blipFill>
          <a:blip r:embed="rId35">
            <a:extLst/>
          </a:blip>
          <a:stretch>
            <a:fillRect/>
          </a:stretch>
        </p:blipFill>
        <p:spPr>
          <a:xfrm>
            <a:off x="15839946" y="1188719"/>
            <a:ext cx="100077" cy="99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object 37" descr="object 37"/>
          <p:cNvPicPr>
            <a:picLocks noChangeAspect="1"/>
          </p:cNvPicPr>
          <p:nvPr/>
        </p:nvPicPr>
        <p:blipFill>
          <a:blip r:embed="rId36">
            <a:extLst/>
          </a:blip>
          <a:stretch>
            <a:fillRect/>
          </a:stretch>
        </p:blipFill>
        <p:spPr>
          <a:xfrm>
            <a:off x="15839946" y="653758"/>
            <a:ext cx="100077" cy="100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object 38" descr="object 38"/>
          <p:cNvPicPr>
            <a:picLocks noChangeAspect="1"/>
          </p:cNvPicPr>
          <p:nvPr/>
        </p:nvPicPr>
        <p:blipFill>
          <a:blip r:embed="rId37">
            <a:extLst/>
          </a:blip>
          <a:stretch>
            <a:fillRect/>
          </a:stretch>
        </p:blipFill>
        <p:spPr>
          <a:xfrm>
            <a:off x="16400144" y="2791434"/>
            <a:ext cx="105792" cy="1011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object 39" descr="object 39"/>
          <p:cNvPicPr>
            <a:picLocks noChangeAspect="1"/>
          </p:cNvPicPr>
          <p:nvPr/>
        </p:nvPicPr>
        <p:blipFill>
          <a:blip r:embed="rId38">
            <a:extLst/>
          </a:blip>
          <a:stretch>
            <a:fillRect/>
          </a:stretch>
        </p:blipFill>
        <p:spPr>
          <a:xfrm>
            <a:off x="16399383" y="2256471"/>
            <a:ext cx="100839" cy="100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object 40" descr="object 40"/>
          <p:cNvPicPr>
            <a:picLocks noChangeAspect="1"/>
          </p:cNvPicPr>
          <p:nvPr/>
        </p:nvPicPr>
        <p:blipFill>
          <a:blip r:embed="rId39">
            <a:extLst/>
          </a:blip>
          <a:stretch>
            <a:fillRect/>
          </a:stretch>
        </p:blipFill>
        <p:spPr>
          <a:xfrm>
            <a:off x="16399383" y="1722958"/>
            <a:ext cx="100839" cy="1000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object 41" descr="object 41"/>
          <p:cNvPicPr>
            <a:picLocks noChangeAspect="1"/>
          </p:cNvPicPr>
          <p:nvPr/>
        </p:nvPicPr>
        <p:blipFill>
          <a:blip r:embed="rId40">
            <a:extLst/>
          </a:blip>
          <a:stretch>
            <a:fillRect/>
          </a:stretch>
        </p:blipFill>
        <p:spPr>
          <a:xfrm>
            <a:off x="16399383" y="1189443"/>
            <a:ext cx="100839" cy="99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object 42" descr="object 42"/>
          <p:cNvPicPr>
            <a:picLocks noChangeAspect="1"/>
          </p:cNvPicPr>
          <p:nvPr/>
        </p:nvPicPr>
        <p:blipFill>
          <a:blip r:embed="rId41">
            <a:extLst/>
          </a:blip>
          <a:stretch>
            <a:fillRect/>
          </a:stretch>
        </p:blipFill>
        <p:spPr>
          <a:xfrm>
            <a:off x="16399383" y="653758"/>
            <a:ext cx="100839" cy="100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object 43" descr="object 43"/>
          <p:cNvPicPr>
            <a:picLocks noChangeAspect="1"/>
          </p:cNvPicPr>
          <p:nvPr/>
        </p:nvPicPr>
        <p:blipFill>
          <a:blip r:embed="rId42">
            <a:extLst/>
          </a:blip>
          <a:stretch>
            <a:fillRect/>
          </a:stretch>
        </p:blipFill>
        <p:spPr>
          <a:xfrm>
            <a:off x="16961738" y="2791434"/>
            <a:ext cx="105792" cy="98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object 44" descr="object 44"/>
          <p:cNvPicPr>
            <a:picLocks noChangeAspect="1"/>
          </p:cNvPicPr>
          <p:nvPr/>
        </p:nvPicPr>
        <p:blipFill>
          <a:blip r:embed="rId43">
            <a:extLst/>
          </a:blip>
          <a:stretch>
            <a:fillRect/>
          </a:stretch>
        </p:blipFill>
        <p:spPr>
          <a:xfrm>
            <a:off x="16960977" y="2256471"/>
            <a:ext cx="100077" cy="100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object 45" descr="object 45"/>
          <p:cNvPicPr>
            <a:picLocks noChangeAspect="1"/>
          </p:cNvPicPr>
          <p:nvPr/>
        </p:nvPicPr>
        <p:blipFill>
          <a:blip r:embed="rId44">
            <a:extLst/>
          </a:blip>
          <a:stretch>
            <a:fillRect/>
          </a:stretch>
        </p:blipFill>
        <p:spPr>
          <a:xfrm>
            <a:off x="16960977" y="1722958"/>
            <a:ext cx="100077" cy="1000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object 46" descr="object 46"/>
          <p:cNvPicPr>
            <a:picLocks noChangeAspect="1"/>
          </p:cNvPicPr>
          <p:nvPr/>
        </p:nvPicPr>
        <p:blipFill>
          <a:blip r:embed="rId45">
            <a:extLst/>
          </a:blip>
          <a:stretch>
            <a:fillRect/>
          </a:stretch>
        </p:blipFill>
        <p:spPr>
          <a:xfrm>
            <a:off x="16960977" y="1189443"/>
            <a:ext cx="100077" cy="99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object 47" descr="object 47"/>
          <p:cNvPicPr>
            <a:picLocks noChangeAspect="1"/>
          </p:cNvPicPr>
          <p:nvPr/>
        </p:nvPicPr>
        <p:blipFill>
          <a:blip r:embed="rId46">
            <a:extLst/>
          </a:blip>
          <a:stretch>
            <a:fillRect/>
          </a:stretch>
        </p:blipFill>
        <p:spPr>
          <a:xfrm>
            <a:off x="16960977" y="653758"/>
            <a:ext cx="100077" cy="100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object 48" descr="object 48"/>
          <p:cNvPicPr>
            <a:picLocks noChangeAspect="1"/>
          </p:cNvPicPr>
          <p:nvPr/>
        </p:nvPicPr>
        <p:blipFill>
          <a:blip r:embed="rId47">
            <a:extLst/>
          </a:blip>
          <a:stretch>
            <a:fillRect/>
          </a:stretch>
        </p:blipFill>
        <p:spPr>
          <a:xfrm>
            <a:off x="17521172" y="2256471"/>
            <a:ext cx="100839" cy="100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object 49" descr="object 49"/>
          <p:cNvPicPr>
            <a:picLocks noChangeAspect="1"/>
          </p:cNvPicPr>
          <p:nvPr/>
        </p:nvPicPr>
        <p:blipFill>
          <a:blip r:embed="rId48">
            <a:extLst/>
          </a:blip>
          <a:stretch>
            <a:fillRect/>
          </a:stretch>
        </p:blipFill>
        <p:spPr>
          <a:xfrm>
            <a:off x="17521172" y="2791434"/>
            <a:ext cx="101091" cy="100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object 50" descr="object 50"/>
          <p:cNvPicPr>
            <a:picLocks noChangeAspect="1"/>
          </p:cNvPicPr>
          <p:nvPr/>
        </p:nvPicPr>
        <p:blipFill>
          <a:blip r:embed="rId49">
            <a:extLst/>
          </a:blip>
          <a:stretch>
            <a:fillRect/>
          </a:stretch>
        </p:blipFill>
        <p:spPr>
          <a:xfrm>
            <a:off x="17521172" y="1722958"/>
            <a:ext cx="100839" cy="1000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object 51" descr="object 51"/>
          <p:cNvPicPr>
            <a:picLocks noChangeAspect="1"/>
          </p:cNvPicPr>
          <p:nvPr/>
        </p:nvPicPr>
        <p:blipFill>
          <a:blip r:embed="rId50">
            <a:extLst/>
          </a:blip>
          <a:stretch>
            <a:fillRect/>
          </a:stretch>
        </p:blipFill>
        <p:spPr>
          <a:xfrm>
            <a:off x="17521172" y="1189443"/>
            <a:ext cx="100839" cy="99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object 52" descr="object 52"/>
          <p:cNvPicPr>
            <a:picLocks noChangeAspect="1"/>
          </p:cNvPicPr>
          <p:nvPr/>
        </p:nvPicPr>
        <p:blipFill>
          <a:blip r:embed="rId51">
            <a:extLst/>
          </a:blip>
          <a:stretch>
            <a:fillRect/>
          </a:stretch>
        </p:blipFill>
        <p:spPr>
          <a:xfrm>
            <a:off x="17521172" y="653758"/>
            <a:ext cx="100839" cy="100726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object 53"/>
          <p:cNvSpPr txBox="1"/>
          <p:nvPr>
            <p:ph type="title"/>
          </p:nvPr>
        </p:nvSpPr>
        <p:spPr>
          <a:xfrm>
            <a:off x="4218914" y="2506053"/>
            <a:ext cx="9850756" cy="882651"/>
          </a:xfrm>
          <a:prstGeom prst="rect">
            <a:avLst/>
          </a:prstGeom>
        </p:spPr>
        <p:txBody>
          <a:bodyPr/>
          <a:lstStyle/>
          <a:p>
            <a:pPr indent="11429" defTabSz="822959">
              <a:defRPr b="1" sz="5040"/>
            </a:pPr>
            <a:r>
              <a:t>Spa</a:t>
            </a:r>
            <a:r>
              <a:rPr spc="-90"/>
              <a:t>c</a:t>
            </a:r>
            <a:r>
              <a:rPr spc="-269"/>
              <a:t>e</a:t>
            </a:r>
            <a:r>
              <a:rPr spc="-900"/>
              <a:t> </a:t>
            </a:r>
            <a:r>
              <a:rPr spc="-90"/>
              <a:t>De</a:t>
            </a:r>
            <a:r>
              <a:rPr spc="-180"/>
              <a:t>t</a:t>
            </a:r>
            <a:r>
              <a:t>ect</a:t>
            </a:r>
            <a:r>
              <a:rPr spc="-90"/>
              <a:t>i</a:t>
            </a:r>
            <a:r>
              <a:rPr spc="180"/>
              <a:t>on</a:t>
            </a:r>
            <a:r>
              <a:rPr spc="-900"/>
              <a:t> </a:t>
            </a:r>
            <a:r>
              <a:rPr spc="-630"/>
              <a:t>T</a:t>
            </a:r>
            <a:r>
              <a:rPr spc="90"/>
              <a:t>echn</a:t>
            </a:r>
            <a:r>
              <a:t>i</a:t>
            </a:r>
            <a:r>
              <a:rPr spc="-90"/>
              <a:t>ques</a:t>
            </a:r>
          </a:p>
        </p:txBody>
      </p:sp>
      <p:sp>
        <p:nvSpPr>
          <p:cNvPr id="284" name="object 54"/>
          <p:cNvSpPr txBox="1"/>
          <p:nvPr/>
        </p:nvSpPr>
        <p:spPr>
          <a:xfrm>
            <a:off x="4000434" y="3905329"/>
            <a:ext cx="10287636" cy="2098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2064" algn="ctr">
              <a:lnSpc>
                <a:spcPct val="100299"/>
              </a:lnSpc>
              <a:defRPr spc="5" sz="2800">
                <a:solidFill>
                  <a:srgbClr val="EA5458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Eﬀective</a:t>
            </a:r>
            <a:r>
              <a:rPr spc="-114"/>
              <a:t> </a:t>
            </a:r>
            <a:r>
              <a:rPr b="1" spc="-15">
                <a:latin typeface="Tahoma"/>
                <a:ea typeface="Tahoma"/>
                <a:cs typeface="Tahoma"/>
                <a:sym typeface="Tahoma"/>
              </a:rPr>
              <a:t>space</a:t>
            </a:r>
            <a:r>
              <a:rPr b="1" spc="-85"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1" spc="10">
                <a:latin typeface="Tahoma"/>
                <a:ea typeface="Tahoma"/>
                <a:cs typeface="Tahoma"/>
                <a:sym typeface="Tahoma"/>
              </a:rPr>
              <a:t>detection</a:t>
            </a:r>
            <a:r>
              <a:rPr b="1" spc="-90"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spc="75"/>
              <a:t>requires</a:t>
            </a:r>
            <a:r>
              <a:rPr spc="-110"/>
              <a:t> </a:t>
            </a:r>
            <a:r>
              <a:rPr spc="94"/>
              <a:t>advanced</a:t>
            </a:r>
            <a:r>
              <a:rPr spc="-110"/>
              <a:t> </a:t>
            </a:r>
            <a:r>
              <a:rPr spc="85"/>
              <a:t>techniques</a:t>
            </a:r>
            <a:r>
              <a:rPr spc="-114"/>
              <a:t> </a:t>
            </a:r>
            <a:r>
              <a:rPr spc="-15"/>
              <a:t>like </a:t>
            </a:r>
            <a:r>
              <a:rPr spc="-839"/>
              <a:t> </a:t>
            </a:r>
            <a:r>
              <a:rPr b="1" spc="0">
                <a:latin typeface="Tahoma"/>
                <a:ea typeface="Tahoma"/>
                <a:cs typeface="Tahoma"/>
                <a:sym typeface="Tahoma"/>
              </a:rPr>
              <a:t>edge </a:t>
            </a:r>
            <a:r>
              <a:rPr b="1" spc="10">
                <a:latin typeface="Tahoma"/>
                <a:ea typeface="Tahoma"/>
                <a:cs typeface="Tahoma"/>
                <a:sym typeface="Tahoma"/>
              </a:rPr>
              <a:t>detection </a:t>
            </a:r>
            <a:r>
              <a:rPr spc="155"/>
              <a:t>and </a:t>
            </a:r>
            <a:r>
              <a:rPr b="1" spc="-25">
                <a:latin typeface="Tahoma"/>
                <a:ea typeface="Tahoma"/>
                <a:cs typeface="Tahoma"/>
                <a:sym typeface="Tahoma"/>
              </a:rPr>
              <a:t>object </a:t>
            </a:r>
            <a:r>
              <a:rPr b="1" spc="-15">
                <a:latin typeface="Tahoma"/>
                <a:ea typeface="Tahoma"/>
                <a:cs typeface="Tahoma"/>
                <a:sym typeface="Tahoma"/>
              </a:rPr>
              <a:t>recognition</a:t>
            </a:r>
            <a:r>
              <a:rPr spc="-15"/>
              <a:t>. </a:t>
            </a:r>
            <a:r>
              <a:rPr spc="140"/>
              <a:t>By </a:t>
            </a:r>
            <a:r>
              <a:rPr spc="100"/>
              <a:t>applying </a:t>
            </a:r>
            <a:r>
              <a:rPr spc="80"/>
              <a:t>these </a:t>
            </a:r>
            <a:r>
              <a:rPr spc="-843"/>
              <a:t> </a:t>
            </a:r>
            <a:r>
              <a:rPr spc="90"/>
              <a:t>methods,</a:t>
            </a:r>
            <a:r>
              <a:rPr spc="-120"/>
              <a:t> </a:t>
            </a:r>
            <a:r>
              <a:rPr spc="85"/>
              <a:t>we</a:t>
            </a:r>
            <a:r>
              <a:rPr spc="-114"/>
              <a:t> </a:t>
            </a:r>
            <a:r>
              <a:rPr spc="85"/>
              <a:t>can</a:t>
            </a:r>
            <a:r>
              <a:rPr spc="-114"/>
              <a:t> </a:t>
            </a:r>
            <a:r>
              <a:rPr spc="20"/>
              <a:t>accurately</a:t>
            </a:r>
            <a:r>
              <a:rPr spc="-120"/>
              <a:t> </a:t>
            </a:r>
            <a:r>
              <a:rPr spc="15"/>
              <a:t>identify</a:t>
            </a:r>
            <a:r>
              <a:rPr spc="-114"/>
              <a:t> </a:t>
            </a:r>
            <a:r>
              <a:rPr spc="90"/>
              <a:t>empty</a:t>
            </a:r>
            <a:r>
              <a:rPr spc="-114"/>
              <a:t> </a:t>
            </a:r>
            <a:r>
              <a:rPr spc="120"/>
              <a:t>parking</a:t>
            </a:r>
            <a:r>
              <a:rPr spc="-114"/>
              <a:t> </a:t>
            </a:r>
            <a:r>
              <a:rPr spc="135"/>
              <a:t>spots</a:t>
            </a:r>
            <a:r>
              <a:rPr spc="-120"/>
              <a:t> </a:t>
            </a:r>
            <a:r>
              <a:rPr spc="60"/>
              <a:t>in </a:t>
            </a:r>
            <a:r>
              <a:rPr spc="65"/>
              <a:t> </a:t>
            </a:r>
            <a:r>
              <a:rPr spc="-20"/>
              <a:t>real-time, </a:t>
            </a:r>
            <a:r>
              <a:rPr spc="60"/>
              <a:t>signiﬁcantly </a:t>
            </a:r>
            <a:r>
              <a:rPr spc="130"/>
              <a:t>enhancing </a:t>
            </a:r>
            <a:r>
              <a:rPr spc="120"/>
              <a:t>parking </a:t>
            </a:r>
            <a:r>
              <a:rPr spc="150"/>
              <a:t>management </a:t>
            </a:r>
            <a:r>
              <a:rPr spc="155"/>
              <a:t> </a:t>
            </a:r>
            <a:r>
              <a:rPr spc="80"/>
              <a:t>systems.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object 2"/>
          <p:cNvSpPr/>
          <p:nvPr/>
        </p:nvSpPr>
        <p:spPr>
          <a:xfrm>
            <a:off x="1433525" y="1870556"/>
            <a:ext cx="15418740" cy="6546203"/>
          </a:xfrm>
          <a:prstGeom prst="rect">
            <a:avLst/>
          </a:prstGeom>
          <a:solidFill>
            <a:srgbClr val="FEF2F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87" name="object 3" descr="object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2319" y="9547193"/>
            <a:ext cx="105122" cy="100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object 4" descr="object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4480" y="9012236"/>
            <a:ext cx="100078" cy="1015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object 5" descr="object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2319" y="8478710"/>
            <a:ext cx="104397" cy="100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object 6" descr="object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2319" y="7944471"/>
            <a:ext cx="104397" cy="100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object 7" descr="object 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54480" y="7409522"/>
            <a:ext cx="100078" cy="10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object 8" descr="object 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11754" y="9547911"/>
            <a:ext cx="105833" cy="980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object 9" descr="object 9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12472" y="9012236"/>
            <a:ext cx="100073" cy="1007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object 10" descr="object 10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12472" y="8478710"/>
            <a:ext cx="100073" cy="100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object 11" descr="object 11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212472" y="7944471"/>
            <a:ext cx="100073" cy="997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object 12" descr="object 12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212472" y="7409522"/>
            <a:ext cx="100073" cy="100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object 13" descr="object 13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773351" y="9547193"/>
            <a:ext cx="105830" cy="10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object 14" descr="object 14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772627" y="9012236"/>
            <a:ext cx="100800" cy="1007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object 15" descr="object 15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772627" y="8478710"/>
            <a:ext cx="100800" cy="100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object 16" descr="object 16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772627" y="7945195"/>
            <a:ext cx="100800" cy="99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object 17" descr="object 17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772627" y="7409522"/>
            <a:ext cx="100800" cy="100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object 18" descr="object 18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2334209" y="9547911"/>
            <a:ext cx="105842" cy="980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object 19" descr="object 19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2333498" y="9012236"/>
            <a:ext cx="100077" cy="1007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object 20" descr="object 20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2333498" y="8478710"/>
            <a:ext cx="100077" cy="100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object 21" descr="object 21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2333498" y="7945195"/>
            <a:ext cx="100077" cy="99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object 22" descr="object 22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2333498" y="7409522"/>
            <a:ext cx="100077" cy="100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object 23" descr="object 23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2894367" y="9547193"/>
            <a:ext cx="101101" cy="1006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object 24" descr="object 24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2894367" y="9012236"/>
            <a:ext cx="100800" cy="1007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object 25" descr="object 25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2894367" y="8478710"/>
            <a:ext cx="100800" cy="100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object 26" descr="object 26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2894367" y="7945195"/>
            <a:ext cx="100800" cy="99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object 27" descr="object 27"/>
          <p:cNvPicPr>
            <a:picLocks noChangeAspect="1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2894367" y="7409522"/>
            <a:ext cx="100800" cy="100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object 28" descr="object 28"/>
          <p:cNvPicPr>
            <a:picLocks noChangeAspect="1"/>
          </p:cNvPicPr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15279878" y="2791434"/>
            <a:ext cx="105030" cy="10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object 29" descr="object 29"/>
          <p:cNvPicPr>
            <a:picLocks noChangeAspect="1"/>
          </p:cNvPicPr>
          <p:nvPr/>
        </p:nvPicPr>
        <p:blipFill>
          <a:blip r:embed="rId28">
            <a:extLst/>
          </a:blip>
          <a:stretch>
            <a:fillRect/>
          </a:stretch>
        </p:blipFill>
        <p:spPr>
          <a:xfrm>
            <a:off x="15281275" y="2256471"/>
            <a:ext cx="100077" cy="101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object 30" descr="object 30"/>
          <p:cNvPicPr>
            <a:picLocks noChangeAspect="1"/>
          </p:cNvPicPr>
          <p:nvPr/>
        </p:nvPicPr>
        <p:blipFill>
          <a:blip r:embed="rId29">
            <a:extLst/>
          </a:blip>
          <a:stretch>
            <a:fillRect/>
          </a:stretch>
        </p:blipFill>
        <p:spPr>
          <a:xfrm>
            <a:off x="15279115" y="1722958"/>
            <a:ext cx="104395" cy="10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object 31" descr="object 31"/>
          <p:cNvPicPr>
            <a:picLocks noChangeAspect="1"/>
          </p:cNvPicPr>
          <p:nvPr/>
        </p:nvPicPr>
        <p:blipFill>
          <a:blip r:embed="rId30">
            <a:extLst/>
          </a:blip>
          <a:stretch>
            <a:fillRect/>
          </a:stretch>
        </p:blipFill>
        <p:spPr>
          <a:xfrm>
            <a:off x="15279115" y="1188719"/>
            <a:ext cx="104395" cy="10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object 32" descr="object 32"/>
          <p:cNvPicPr>
            <a:picLocks noChangeAspect="1"/>
          </p:cNvPicPr>
          <p:nvPr/>
        </p:nvPicPr>
        <p:blipFill>
          <a:blip r:embed="rId31">
            <a:extLst/>
          </a:blip>
          <a:stretch>
            <a:fillRect/>
          </a:stretch>
        </p:blipFill>
        <p:spPr>
          <a:xfrm>
            <a:off x="15281275" y="653758"/>
            <a:ext cx="100077" cy="10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object 33" descr="object 33"/>
          <p:cNvPicPr>
            <a:picLocks noChangeAspect="1"/>
          </p:cNvPicPr>
          <p:nvPr/>
        </p:nvPicPr>
        <p:blipFill>
          <a:blip r:embed="rId32">
            <a:extLst/>
          </a:blip>
          <a:stretch>
            <a:fillRect/>
          </a:stretch>
        </p:blipFill>
        <p:spPr>
          <a:xfrm>
            <a:off x="15838551" y="2791434"/>
            <a:ext cx="105792" cy="98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object 34" descr="object 34"/>
          <p:cNvPicPr>
            <a:picLocks noChangeAspect="1"/>
          </p:cNvPicPr>
          <p:nvPr/>
        </p:nvPicPr>
        <p:blipFill>
          <a:blip r:embed="rId33">
            <a:extLst/>
          </a:blip>
          <a:stretch>
            <a:fillRect/>
          </a:stretch>
        </p:blipFill>
        <p:spPr>
          <a:xfrm>
            <a:off x="15839946" y="2256471"/>
            <a:ext cx="100077" cy="100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object 35" descr="object 35"/>
          <p:cNvPicPr>
            <a:picLocks noChangeAspect="1"/>
          </p:cNvPicPr>
          <p:nvPr/>
        </p:nvPicPr>
        <p:blipFill>
          <a:blip r:embed="rId34">
            <a:extLst/>
          </a:blip>
          <a:stretch>
            <a:fillRect/>
          </a:stretch>
        </p:blipFill>
        <p:spPr>
          <a:xfrm>
            <a:off x="15839946" y="1722958"/>
            <a:ext cx="100077" cy="10001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object 36" descr="object 36"/>
          <p:cNvPicPr>
            <a:picLocks noChangeAspect="1"/>
          </p:cNvPicPr>
          <p:nvPr/>
        </p:nvPicPr>
        <p:blipFill>
          <a:blip r:embed="rId35">
            <a:extLst/>
          </a:blip>
          <a:stretch>
            <a:fillRect/>
          </a:stretch>
        </p:blipFill>
        <p:spPr>
          <a:xfrm>
            <a:off x="15839946" y="1188719"/>
            <a:ext cx="100077" cy="99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object 37" descr="object 37"/>
          <p:cNvPicPr>
            <a:picLocks noChangeAspect="1"/>
          </p:cNvPicPr>
          <p:nvPr/>
        </p:nvPicPr>
        <p:blipFill>
          <a:blip r:embed="rId36">
            <a:extLst/>
          </a:blip>
          <a:stretch>
            <a:fillRect/>
          </a:stretch>
        </p:blipFill>
        <p:spPr>
          <a:xfrm>
            <a:off x="15839946" y="653758"/>
            <a:ext cx="100077" cy="100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object 38" descr="object 38"/>
          <p:cNvPicPr>
            <a:picLocks noChangeAspect="1"/>
          </p:cNvPicPr>
          <p:nvPr/>
        </p:nvPicPr>
        <p:blipFill>
          <a:blip r:embed="rId37">
            <a:extLst/>
          </a:blip>
          <a:stretch>
            <a:fillRect/>
          </a:stretch>
        </p:blipFill>
        <p:spPr>
          <a:xfrm>
            <a:off x="16400144" y="2791434"/>
            <a:ext cx="105792" cy="10119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object 39" descr="object 39"/>
          <p:cNvPicPr>
            <a:picLocks noChangeAspect="1"/>
          </p:cNvPicPr>
          <p:nvPr/>
        </p:nvPicPr>
        <p:blipFill>
          <a:blip r:embed="rId38">
            <a:extLst/>
          </a:blip>
          <a:stretch>
            <a:fillRect/>
          </a:stretch>
        </p:blipFill>
        <p:spPr>
          <a:xfrm>
            <a:off x="16399383" y="2256471"/>
            <a:ext cx="100839" cy="100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object 40" descr="object 40"/>
          <p:cNvPicPr>
            <a:picLocks noChangeAspect="1"/>
          </p:cNvPicPr>
          <p:nvPr/>
        </p:nvPicPr>
        <p:blipFill>
          <a:blip r:embed="rId39">
            <a:extLst/>
          </a:blip>
          <a:stretch>
            <a:fillRect/>
          </a:stretch>
        </p:blipFill>
        <p:spPr>
          <a:xfrm>
            <a:off x="16399383" y="1722958"/>
            <a:ext cx="100839" cy="10001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object 41" descr="object 41"/>
          <p:cNvPicPr>
            <a:picLocks noChangeAspect="1"/>
          </p:cNvPicPr>
          <p:nvPr/>
        </p:nvPicPr>
        <p:blipFill>
          <a:blip r:embed="rId40">
            <a:extLst/>
          </a:blip>
          <a:stretch>
            <a:fillRect/>
          </a:stretch>
        </p:blipFill>
        <p:spPr>
          <a:xfrm>
            <a:off x="16399383" y="1189430"/>
            <a:ext cx="100839" cy="994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object 42" descr="object 42"/>
          <p:cNvPicPr>
            <a:picLocks noChangeAspect="1"/>
          </p:cNvPicPr>
          <p:nvPr/>
        </p:nvPicPr>
        <p:blipFill>
          <a:blip r:embed="rId41">
            <a:extLst/>
          </a:blip>
          <a:stretch>
            <a:fillRect/>
          </a:stretch>
        </p:blipFill>
        <p:spPr>
          <a:xfrm>
            <a:off x="16399383" y="653758"/>
            <a:ext cx="100839" cy="100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object 43" descr="object 43"/>
          <p:cNvPicPr>
            <a:picLocks noChangeAspect="1"/>
          </p:cNvPicPr>
          <p:nvPr/>
        </p:nvPicPr>
        <p:blipFill>
          <a:blip r:embed="rId42">
            <a:extLst/>
          </a:blip>
          <a:stretch>
            <a:fillRect/>
          </a:stretch>
        </p:blipFill>
        <p:spPr>
          <a:xfrm>
            <a:off x="16961738" y="2791434"/>
            <a:ext cx="105792" cy="98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object 44" descr="object 44"/>
          <p:cNvPicPr>
            <a:picLocks noChangeAspect="1"/>
          </p:cNvPicPr>
          <p:nvPr/>
        </p:nvPicPr>
        <p:blipFill>
          <a:blip r:embed="rId43">
            <a:extLst/>
          </a:blip>
          <a:stretch>
            <a:fillRect/>
          </a:stretch>
        </p:blipFill>
        <p:spPr>
          <a:xfrm>
            <a:off x="16960977" y="2256471"/>
            <a:ext cx="100077" cy="100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object 45" descr="object 45"/>
          <p:cNvPicPr>
            <a:picLocks noChangeAspect="1"/>
          </p:cNvPicPr>
          <p:nvPr/>
        </p:nvPicPr>
        <p:blipFill>
          <a:blip r:embed="rId44">
            <a:extLst/>
          </a:blip>
          <a:stretch>
            <a:fillRect/>
          </a:stretch>
        </p:blipFill>
        <p:spPr>
          <a:xfrm>
            <a:off x="16960977" y="1722958"/>
            <a:ext cx="100077" cy="10001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object 46" descr="object 46"/>
          <p:cNvPicPr>
            <a:picLocks noChangeAspect="1"/>
          </p:cNvPicPr>
          <p:nvPr/>
        </p:nvPicPr>
        <p:blipFill>
          <a:blip r:embed="rId45">
            <a:extLst/>
          </a:blip>
          <a:stretch>
            <a:fillRect/>
          </a:stretch>
        </p:blipFill>
        <p:spPr>
          <a:xfrm>
            <a:off x="16960977" y="1189430"/>
            <a:ext cx="100077" cy="9931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object 47" descr="object 47"/>
          <p:cNvPicPr>
            <a:picLocks noChangeAspect="1"/>
          </p:cNvPicPr>
          <p:nvPr/>
        </p:nvPicPr>
        <p:blipFill>
          <a:blip r:embed="rId46">
            <a:extLst/>
          </a:blip>
          <a:stretch>
            <a:fillRect/>
          </a:stretch>
        </p:blipFill>
        <p:spPr>
          <a:xfrm>
            <a:off x="16960977" y="653758"/>
            <a:ext cx="100077" cy="100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object 48" descr="object 48"/>
          <p:cNvPicPr>
            <a:picLocks noChangeAspect="1"/>
          </p:cNvPicPr>
          <p:nvPr/>
        </p:nvPicPr>
        <p:blipFill>
          <a:blip r:embed="rId47">
            <a:extLst/>
          </a:blip>
          <a:stretch>
            <a:fillRect/>
          </a:stretch>
        </p:blipFill>
        <p:spPr>
          <a:xfrm>
            <a:off x="17521172" y="2256471"/>
            <a:ext cx="100839" cy="100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object 49" descr="object 49"/>
          <p:cNvPicPr>
            <a:picLocks noChangeAspect="1"/>
          </p:cNvPicPr>
          <p:nvPr/>
        </p:nvPicPr>
        <p:blipFill>
          <a:blip r:embed="rId48">
            <a:extLst/>
          </a:blip>
          <a:stretch>
            <a:fillRect/>
          </a:stretch>
        </p:blipFill>
        <p:spPr>
          <a:xfrm>
            <a:off x="17521172" y="2791434"/>
            <a:ext cx="101091" cy="100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object 50" descr="object 50"/>
          <p:cNvPicPr>
            <a:picLocks noChangeAspect="1"/>
          </p:cNvPicPr>
          <p:nvPr/>
        </p:nvPicPr>
        <p:blipFill>
          <a:blip r:embed="rId49">
            <a:extLst/>
          </a:blip>
          <a:stretch>
            <a:fillRect/>
          </a:stretch>
        </p:blipFill>
        <p:spPr>
          <a:xfrm>
            <a:off x="17521172" y="1722958"/>
            <a:ext cx="100839" cy="10001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object 51" descr="object 51"/>
          <p:cNvPicPr>
            <a:picLocks noChangeAspect="1"/>
          </p:cNvPicPr>
          <p:nvPr/>
        </p:nvPicPr>
        <p:blipFill>
          <a:blip r:embed="rId50">
            <a:extLst/>
          </a:blip>
          <a:stretch>
            <a:fillRect/>
          </a:stretch>
        </p:blipFill>
        <p:spPr>
          <a:xfrm>
            <a:off x="17521172" y="653758"/>
            <a:ext cx="100839" cy="100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object 52" descr="object 52"/>
          <p:cNvPicPr>
            <a:picLocks noChangeAspect="1"/>
          </p:cNvPicPr>
          <p:nvPr/>
        </p:nvPicPr>
        <p:blipFill>
          <a:blip r:embed="rId51">
            <a:extLst/>
          </a:blip>
          <a:stretch>
            <a:fillRect/>
          </a:stretch>
        </p:blipFill>
        <p:spPr>
          <a:xfrm>
            <a:off x="17521172" y="1189430"/>
            <a:ext cx="100839" cy="99413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object 53"/>
          <p:cNvSpPr txBox="1"/>
          <p:nvPr>
            <p:ph type="title"/>
          </p:nvPr>
        </p:nvSpPr>
        <p:spPr>
          <a:xfrm>
            <a:off x="3784943" y="2506053"/>
            <a:ext cx="10718801" cy="802641"/>
          </a:xfrm>
          <a:prstGeom prst="rect">
            <a:avLst/>
          </a:prstGeom>
        </p:spPr>
        <p:txBody>
          <a:bodyPr/>
          <a:lstStyle/>
          <a:p>
            <a:pPr indent="11429" defTabSz="822959">
              <a:defRPr b="1" sz="4590"/>
            </a:pPr>
            <a:r>
              <a:t>Rea</a:t>
            </a:r>
            <a:r>
              <a:rPr spc="360"/>
              <a:t>l</a:t>
            </a:r>
            <a:r>
              <a:rPr spc="-720"/>
              <a:t>-</a:t>
            </a:r>
            <a:r>
              <a:t>Time</a:t>
            </a:r>
            <a:r>
              <a:rPr spc="-809"/>
              <a:t> </a:t>
            </a:r>
            <a:r>
              <a:rPr spc="90"/>
              <a:t>P</a:t>
            </a:r>
            <a:r>
              <a:t>r</a:t>
            </a:r>
            <a:r>
              <a:rPr spc="-90"/>
              <a:t>oc</a:t>
            </a:r>
            <a:r>
              <a:t>essing</a:t>
            </a:r>
            <a:r>
              <a:rPr spc="-809"/>
              <a:t> </a:t>
            </a:r>
            <a:r>
              <a:rPr spc="180"/>
              <a:t>Chal</a:t>
            </a:r>
            <a:r>
              <a:rPr spc="90"/>
              <a:t>l</a:t>
            </a:r>
            <a:r>
              <a:rPr spc="-90"/>
              <a:t>enges</a:t>
            </a:r>
          </a:p>
        </p:txBody>
      </p:sp>
      <p:sp>
        <p:nvSpPr>
          <p:cNvPr id="338" name="object 54"/>
          <p:cNvSpPr txBox="1"/>
          <p:nvPr/>
        </p:nvSpPr>
        <p:spPr>
          <a:xfrm>
            <a:off x="3949534" y="3905964"/>
            <a:ext cx="10389236" cy="1728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635" marR="5080" indent="11429" algn="ctr">
              <a:lnSpc>
                <a:spcPct val="100099"/>
              </a:lnSpc>
              <a:defRPr spc="120" sz="2800">
                <a:solidFill>
                  <a:srgbClr val="EA5458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Processing </a:t>
            </a:r>
            <a:r>
              <a:rPr spc="135"/>
              <a:t>images </a:t>
            </a:r>
            <a:r>
              <a:rPr spc="125"/>
              <a:t>in </a:t>
            </a:r>
            <a:r>
              <a:rPr b="1" spc="-20"/>
              <a:t>real-time </a:t>
            </a:r>
            <a:r>
              <a:rPr spc="125"/>
              <a:t>poses </a:t>
            </a:r>
            <a:r>
              <a:rPr spc="114"/>
              <a:t>challenges </a:t>
            </a:r>
            <a:r>
              <a:t>such </a:t>
            </a:r>
            <a:r>
              <a:rPr spc="94"/>
              <a:t>as </a:t>
            </a:r>
            <a:r>
              <a:rPr spc="100"/>
              <a:t> </a:t>
            </a:r>
            <a:r>
              <a:rPr b="1" spc="20"/>
              <a:t>lighting </a:t>
            </a:r>
            <a:r>
              <a:rPr b="1" spc="10"/>
              <a:t>variations </a:t>
            </a:r>
            <a:r>
              <a:rPr spc="150"/>
              <a:t>and </a:t>
            </a:r>
            <a:r>
              <a:rPr b="1" spc="15"/>
              <a:t>dynamic </a:t>
            </a:r>
            <a:r>
              <a:rPr b="1" spc="5"/>
              <a:t>environments</a:t>
            </a:r>
            <a:r>
              <a:rPr spc="5"/>
              <a:t>. </a:t>
            </a:r>
            <a:r>
              <a:rPr spc="114"/>
              <a:t>Utilizing </a:t>
            </a:r>
            <a:r>
              <a:t> </a:t>
            </a:r>
            <a:r>
              <a:rPr spc="100"/>
              <a:t>OpenCV's</a:t>
            </a:r>
            <a:r>
              <a:rPr spc="-150"/>
              <a:t> </a:t>
            </a:r>
            <a:r>
              <a:rPr spc="85"/>
              <a:t>capabilities,</a:t>
            </a:r>
            <a:r>
              <a:rPr spc="-145"/>
              <a:t> </a:t>
            </a:r>
            <a:r>
              <a:rPr spc="114"/>
              <a:t>we</a:t>
            </a:r>
            <a:r>
              <a:rPr spc="-150"/>
              <a:t> </a:t>
            </a:r>
            <a:r>
              <a:rPr spc="104"/>
              <a:t>can</a:t>
            </a:r>
            <a:r>
              <a:rPr spc="-145"/>
              <a:t> </a:t>
            </a:r>
            <a:r>
              <a:rPr spc="110"/>
              <a:t>develop</a:t>
            </a:r>
            <a:r>
              <a:rPr spc="-145"/>
              <a:t> </a:t>
            </a:r>
            <a:r>
              <a:rPr spc="130"/>
              <a:t>robust</a:t>
            </a:r>
            <a:r>
              <a:rPr spc="-150"/>
              <a:t> </a:t>
            </a:r>
            <a:r>
              <a:rPr spc="135"/>
              <a:t>algorithms</a:t>
            </a:r>
            <a:r>
              <a:rPr spc="-145"/>
              <a:t> </a:t>
            </a:r>
            <a:r>
              <a:rPr spc="104"/>
              <a:t>that </a:t>
            </a:r>
            <a:r>
              <a:rPr spc="-875"/>
              <a:t> </a:t>
            </a:r>
            <a:r>
              <a:rPr spc="125"/>
              <a:t>adapt</a:t>
            </a:r>
            <a:r>
              <a:rPr spc="-150"/>
              <a:t> </a:t>
            </a:r>
            <a:r>
              <a:rPr spc="125"/>
              <a:t>to</a:t>
            </a:r>
            <a:r>
              <a:rPr spc="-150"/>
              <a:t> </a:t>
            </a:r>
            <a:r>
              <a:rPr spc="110"/>
              <a:t>these</a:t>
            </a:r>
            <a:r>
              <a:rPr spc="-145"/>
              <a:t> </a:t>
            </a:r>
            <a:r>
              <a:rPr spc="104"/>
              <a:t>conditions,</a:t>
            </a:r>
            <a:r>
              <a:rPr spc="-150"/>
              <a:t> </a:t>
            </a:r>
            <a:r>
              <a:rPr spc="140"/>
              <a:t>ensuring</a:t>
            </a:r>
            <a:r>
              <a:rPr spc="-150"/>
              <a:t> </a:t>
            </a:r>
            <a:r>
              <a:rPr spc="100"/>
              <a:t>reliable</a:t>
            </a:r>
            <a:r>
              <a:rPr spc="-145"/>
              <a:t> </a:t>
            </a:r>
            <a:r>
              <a:rPr spc="104"/>
              <a:t>space</a:t>
            </a:r>
            <a:r>
              <a:rPr spc="-150"/>
              <a:t> </a:t>
            </a:r>
            <a:r>
              <a:rPr spc="90"/>
              <a:t>detection.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push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object 2"/>
          <p:cNvGrpSpPr/>
          <p:nvPr/>
        </p:nvGrpSpPr>
        <p:grpSpPr>
          <a:xfrm>
            <a:off x="2157" y="0"/>
            <a:ext cx="9407312" cy="10286556"/>
            <a:chOff x="0" y="0"/>
            <a:chExt cx="9407310" cy="10286555"/>
          </a:xfrm>
        </p:grpSpPr>
        <p:sp>
          <p:nvSpPr>
            <p:cNvPr id="340" name="object 3"/>
            <p:cNvSpPr/>
            <p:nvPr/>
          </p:nvSpPr>
          <p:spPr>
            <a:xfrm>
              <a:off x="0" y="0"/>
              <a:ext cx="3646729" cy="10286556"/>
            </a:xfrm>
            <a:prstGeom prst="rect">
              <a:avLst/>
            </a:prstGeom>
            <a:solidFill>
              <a:srgbClr val="FEF2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pic>
          <p:nvPicPr>
            <p:cNvPr id="341" name="object 4" descr="object 4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50161" y="9547192"/>
              <a:ext cx="105122" cy="1008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2" name="object 5" descr="object 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52323" y="9012236"/>
              <a:ext cx="100078" cy="1015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3" name="object 6" descr="object 6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50161" y="8478709"/>
              <a:ext cx="104398" cy="1008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4" name="object 7" descr="object 7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50161" y="7944471"/>
              <a:ext cx="104398" cy="1008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5" name="object 8" descr="object 8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652323" y="7409522"/>
              <a:ext cx="100078" cy="100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6" name="object 9" descr="object 9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209596" y="9547910"/>
              <a:ext cx="105833" cy="980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7" name="object 10" descr="object 10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210314" y="9012236"/>
              <a:ext cx="100073" cy="1007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8" name="object 11" descr="object 11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210314" y="8478709"/>
              <a:ext cx="100073" cy="1000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9" name="object 12" descr="object 12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210314" y="7944471"/>
              <a:ext cx="100073" cy="997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0" name="object 13" descr="object 13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210314" y="7409522"/>
              <a:ext cx="100073" cy="1007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1" name="object 14" descr="object 14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771193" y="9547192"/>
              <a:ext cx="105830" cy="101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2" name="object 15" descr="object 15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1770469" y="9012236"/>
              <a:ext cx="100800" cy="1007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3" name="object 16" descr="object 16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1770469" y="8478709"/>
              <a:ext cx="100800" cy="1000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4" name="object 17" descr="object 17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1770469" y="7945195"/>
              <a:ext cx="100800" cy="994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5" name="object 18" descr="object 18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1770469" y="7409522"/>
              <a:ext cx="100800" cy="1007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6" name="object 19" descr="object 19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2332051" y="9547910"/>
              <a:ext cx="105842" cy="980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7" name="object 20" descr="object 20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2331340" y="9012236"/>
              <a:ext cx="100077" cy="1007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8" name="object 21" descr="object 21"/>
            <p:cNvPicPr>
              <a:picLocks noChangeAspect="1"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2331340" y="8478709"/>
              <a:ext cx="100077" cy="1000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9" name="object 22" descr="object 22"/>
            <p:cNvPicPr>
              <a:picLocks noChangeAspect="1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2331340" y="7945195"/>
              <a:ext cx="100077" cy="993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0" name="object 23" descr="object 23"/>
            <p:cNvPicPr>
              <a:picLocks noChangeAspect="1"/>
            </p:cNvPicPr>
            <p:nvPr/>
          </p:nvPicPr>
          <p:blipFill>
            <a:blip r:embed="rId21">
              <a:extLst/>
            </a:blip>
            <a:stretch>
              <a:fillRect/>
            </a:stretch>
          </p:blipFill>
          <p:spPr>
            <a:xfrm>
              <a:off x="2331340" y="7409522"/>
              <a:ext cx="100077" cy="1007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1" name="object 24" descr="object 24"/>
            <p:cNvPicPr>
              <a:picLocks noChangeAspect="1"/>
            </p:cNvPicPr>
            <p:nvPr/>
          </p:nvPicPr>
          <p:blipFill>
            <a:blip r:embed="rId22">
              <a:extLst/>
            </a:blip>
            <a:stretch>
              <a:fillRect/>
            </a:stretch>
          </p:blipFill>
          <p:spPr>
            <a:xfrm>
              <a:off x="2892210" y="9547192"/>
              <a:ext cx="101101" cy="1006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2" name="object 25" descr="object 25"/>
            <p:cNvPicPr>
              <a:picLocks noChangeAspect="1"/>
            </p:cNvPicPr>
            <p:nvPr/>
          </p:nvPicPr>
          <p:blipFill>
            <a:blip r:embed="rId23">
              <a:extLst/>
            </a:blip>
            <a:stretch>
              <a:fillRect/>
            </a:stretch>
          </p:blipFill>
          <p:spPr>
            <a:xfrm>
              <a:off x="2892210" y="9012236"/>
              <a:ext cx="100800" cy="1007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3" name="object 26" descr="object 26"/>
            <p:cNvPicPr>
              <a:picLocks noChangeAspect="1"/>
            </p:cNvPicPr>
            <p:nvPr/>
          </p:nvPicPr>
          <p:blipFill>
            <a:blip r:embed="rId24">
              <a:extLst/>
            </a:blip>
            <a:stretch>
              <a:fillRect/>
            </a:stretch>
          </p:blipFill>
          <p:spPr>
            <a:xfrm>
              <a:off x="2892210" y="8478709"/>
              <a:ext cx="100800" cy="1000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4" name="object 27" descr="object 27"/>
            <p:cNvPicPr>
              <a:picLocks noChangeAspect="1"/>
            </p:cNvPicPr>
            <p:nvPr/>
          </p:nvPicPr>
          <p:blipFill>
            <a:blip r:embed="rId25">
              <a:extLst/>
            </a:blip>
            <a:stretch>
              <a:fillRect/>
            </a:stretch>
          </p:blipFill>
          <p:spPr>
            <a:xfrm>
              <a:off x="2892210" y="7945195"/>
              <a:ext cx="100800" cy="994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5" name="object 28" descr="object 28"/>
            <p:cNvPicPr>
              <a:picLocks noChangeAspect="1"/>
            </p:cNvPicPr>
            <p:nvPr/>
          </p:nvPicPr>
          <p:blipFill>
            <a:blip r:embed="rId26">
              <a:extLst/>
            </a:blip>
            <a:stretch>
              <a:fillRect/>
            </a:stretch>
          </p:blipFill>
          <p:spPr>
            <a:xfrm>
              <a:off x="2892210" y="7409522"/>
              <a:ext cx="100800" cy="1007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6" name="object 29" descr="object 29"/>
            <p:cNvPicPr>
              <a:picLocks noChangeAspect="1"/>
            </p:cNvPicPr>
            <p:nvPr/>
          </p:nvPicPr>
          <p:blipFill>
            <a:blip r:embed="rId27">
              <a:extLst/>
            </a:blip>
            <a:stretch>
              <a:fillRect/>
            </a:stretch>
          </p:blipFill>
          <p:spPr>
            <a:xfrm>
              <a:off x="3101760" y="2733915"/>
              <a:ext cx="6305551" cy="6464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68" name="object 31"/>
          <p:cNvSpPr txBox="1"/>
          <p:nvPr>
            <p:ph type="title"/>
          </p:nvPr>
        </p:nvSpPr>
        <p:spPr>
          <a:xfrm>
            <a:off x="10424499" y="2290990"/>
            <a:ext cx="3568918" cy="909320"/>
          </a:xfrm>
          <a:prstGeom prst="rect">
            <a:avLst/>
          </a:prstGeom>
        </p:spPr>
        <p:txBody>
          <a:bodyPr/>
          <a:lstStyle/>
          <a:p>
            <a:pPr marR="5080" indent="12700">
              <a:lnSpc>
                <a:spcPts val="3400"/>
              </a:lnSpc>
              <a:spcBef>
                <a:spcPts val="200"/>
              </a:spcBef>
              <a:defRPr b="1" spc="-300" sz="2900"/>
            </a:pPr>
            <a:r>
              <a:t>I</a:t>
            </a:r>
            <a:r>
              <a:rPr spc="300"/>
              <a:t>mp</a:t>
            </a:r>
            <a:r>
              <a:rPr spc="0"/>
              <a:t>lemen</a:t>
            </a:r>
            <a:r>
              <a:rPr spc="100"/>
              <a:t>ting  </a:t>
            </a:r>
            <a:r>
              <a:rPr spc="0"/>
              <a:t>Solutions</a:t>
            </a:r>
          </a:p>
        </p:txBody>
      </p:sp>
      <p:sp>
        <p:nvSpPr>
          <p:cNvPr id="369" name="To implement eﬀective parking solutions, developers can integrate  OpenCV with machine learning techniques. This combination enhances  the accuracy of space detection and allows for predictive analytics in  parking management systems."/>
          <p:cNvSpPr txBox="1"/>
          <p:nvPr/>
        </p:nvSpPr>
        <p:spPr>
          <a:xfrm>
            <a:off x="10354685" y="3539351"/>
            <a:ext cx="5650898" cy="3536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R="5080" indent="12700">
              <a:lnSpc>
                <a:spcPts val="3400"/>
              </a:lnSpc>
              <a:spcBef>
                <a:spcPts val="200"/>
              </a:spcBef>
              <a:defRPr spc="-300" sz="2900">
                <a:solidFill>
                  <a:srgbClr val="EA5458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To implement eﬀective parking solutions, developers can integrate  OpenCV with machine learning techniques. This combination enhances  the accuracy of space detection and allows for predictive analytics in  parking management systems.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blinds dir="vert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79878" y="2791434"/>
            <a:ext cx="105030" cy="10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2" name="object 3" descr="object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81275" y="2256471"/>
            <a:ext cx="100077" cy="101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object 4" descr="object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279115" y="1722958"/>
            <a:ext cx="104395" cy="10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object 5" descr="object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279115" y="1188719"/>
            <a:ext cx="104395" cy="10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object 6" descr="object 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281275" y="653758"/>
            <a:ext cx="100077" cy="10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object 7" descr="object 7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838551" y="2791434"/>
            <a:ext cx="105792" cy="98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object 8" descr="object 8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5839946" y="2256471"/>
            <a:ext cx="100077" cy="100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78" name="object 9" descr="object 9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839946" y="1722958"/>
            <a:ext cx="100077" cy="10001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9" name="object 10" descr="object 10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5839946" y="653758"/>
            <a:ext cx="100077" cy="100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80" name="object 11" descr="object 11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5839946" y="1188719"/>
            <a:ext cx="100077" cy="99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object 12" descr="object 12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6400144" y="2791434"/>
            <a:ext cx="105792" cy="10119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object 13" descr="object 13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6399383" y="2256471"/>
            <a:ext cx="100839" cy="100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object 14" descr="object 14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6399383" y="1722958"/>
            <a:ext cx="100839" cy="10001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object 15" descr="object 15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6399383" y="1189430"/>
            <a:ext cx="100839" cy="994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85" name="object 16" descr="object 16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6399383" y="653758"/>
            <a:ext cx="100839" cy="100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86" name="object 17" descr="object 17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6961738" y="2791434"/>
            <a:ext cx="105792" cy="98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object 18" descr="object 18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16960977" y="2256471"/>
            <a:ext cx="100077" cy="100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object 19" descr="object 19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16960977" y="1722958"/>
            <a:ext cx="100077" cy="10001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object 20" descr="object 20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16960977" y="653758"/>
            <a:ext cx="100077" cy="100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90" name="object 21" descr="object 21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16960977" y="1189430"/>
            <a:ext cx="100077" cy="9931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1" name="object 22" descr="object 22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17521172" y="2791434"/>
            <a:ext cx="101091" cy="100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object 23" descr="object 23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17521172" y="2256471"/>
            <a:ext cx="100839" cy="100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object 24" descr="object 24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17521172" y="1722958"/>
            <a:ext cx="100839" cy="10001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object 25" descr="object 25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7521172" y="1189430"/>
            <a:ext cx="100839" cy="994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object 26" descr="object 26"/>
          <p:cNvPicPr>
            <a:picLocks noChangeAspect="1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17521172" y="653758"/>
            <a:ext cx="100839" cy="100724"/>
          </a:xfrm>
          <a:prstGeom prst="rect">
            <a:avLst/>
          </a:prstGeom>
          <a:ln w="12700">
            <a:miter lim="400000"/>
          </a:ln>
        </p:spPr>
      </p:pic>
      <p:sp>
        <p:nvSpPr>
          <p:cNvPr id="396" name="object 27"/>
          <p:cNvSpPr txBox="1"/>
          <p:nvPr/>
        </p:nvSpPr>
        <p:spPr>
          <a:xfrm>
            <a:off x="2040440" y="2432570"/>
            <a:ext cx="6511292" cy="3448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>
              <a:lnSpc>
                <a:spcPct val="99800"/>
              </a:lnSpc>
              <a:spcBef>
                <a:spcPts val="100"/>
              </a:spcBef>
              <a:defRPr spc="55" sz="2800">
                <a:solidFill>
                  <a:srgbClr val="EA5458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Several </a:t>
            </a:r>
            <a:r>
              <a:rPr spc="75"/>
              <a:t>cities </a:t>
            </a:r>
            <a:r>
              <a:rPr spc="94"/>
              <a:t>have </a:t>
            </a:r>
            <a:r>
              <a:rPr spc="85"/>
              <a:t>successfully </a:t>
            </a:r>
            <a:r>
              <a:rPr spc="90"/>
              <a:t> </a:t>
            </a:r>
            <a:r>
              <a:rPr spc="140"/>
              <a:t>implemented </a:t>
            </a:r>
            <a:r>
              <a:rPr spc="100"/>
              <a:t>OpenCV-based </a:t>
            </a:r>
            <a:r>
              <a:rPr spc="130"/>
              <a:t>parking </a:t>
            </a:r>
            <a:r>
              <a:rPr spc="135"/>
              <a:t> </a:t>
            </a:r>
            <a:r>
              <a:rPr spc="94"/>
              <a:t>solutions. </a:t>
            </a:r>
            <a:r>
              <a:rPr spc="70"/>
              <a:t>These </a:t>
            </a:r>
            <a:r>
              <a:rPr spc="80"/>
              <a:t>case </a:t>
            </a:r>
            <a:r>
              <a:rPr spc="104"/>
              <a:t>studies </a:t>
            </a:r>
            <a:r>
              <a:rPr spc="110"/>
              <a:t> </a:t>
            </a:r>
            <a:r>
              <a:rPr spc="125"/>
              <a:t>demonstrate</a:t>
            </a:r>
            <a:r>
              <a:rPr spc="-170"/>
              <a:t> </a:t>
            </a:r>
            <a:r>
              <a:rPr spc="110"/>
              <a:t>signiﬁcant</a:t>
            </a:r>
            <a:r>
              <a:rPr spc="-165"/>
              <a:t> </a:t>
            </a:r>
            <a:r>
              <a:rPr spc="125"/>
              <a:t>improvements </a:t>
            </a:r>
            <a:r>
              <a:rPr spc="-860"/>
              <a:t> </a:t>
            </a:r>
            <a:r>
              <a:rPr spc="120"/>
              <a:t>in </a:t>
            </a:r>
            <a:r>
              <a:rPr b="1" spc="-20"/>
              <a:t>space </a:t>
            </a:r>
            <a:r>
              <a:rPr b="1" spc="0"/>
              <a:t>utilization</a:t>
            </a:r>
            <a:r>
              <a:rPr spc="0"/>
              <a:t>, </a:t>
            </a:r>
            <a:r>
              <a:rPr spc="120"/>
              <a:t>reduced </a:t>
            </a:r>
            <a:r>
              <a:rPr spc="94"/>
              <a:t>search </a:t>
            </a:r>
            <a:r>
              <a:rPr spc="100"/>
              <a:t> </a:t>
            </a:r>
            <a:r>
              <a:rPr spc="80"/>
              <a:t>times,</a:t>
            </a:r>
            <a:r>
              <a:rPr spc="-150"/>
              <a:t> </a:t>
            </a:r>
            <a:r>
              <a:rPr spc="140"/>
              <a:t>and</a:t>
            </a:r>
            <a:r>
              <a:rPr spc="-145"/>
              <a:t> </a:t>
            </a:r>
            <a:r>
              <a:rPr spc="100"/>
              <a:t>increased</a:t>
            </a:r>
            <a:r>
              <a:rPr spc="-145"/>
              <a:t> </a:t>
            </a:r>
            <a:r>
              <a:rPr spc="120"/>
              <a:t>user</a:t>
            </a:r>
            <a:r>
              <a:rPr spc="-150"/>
              <a:t> </a:t>
            </a:r>
            <a:r>
              <a:rPr spc="75"/>
              <a:t>satisfaction, </a:t>
            </a:r>
            <a:r>
              <a:rPr spc="80"/>
              <a:t> </a:t>
            </a:r>
            <a:r>
              <a:rPr spc="110"/>
              <a:t>showcasing the </a:t>
            </a:r>
            <a:r>
              <a:rPr spc="85"/>
              <a:t>practical </a:t>
            </a:r>
            <a:r>
              <a:rPr spc="125"/>
              <a:t>beneﬁts </a:t>
            </a:r>
            <a:r>
              <a:rPr spc="120"/>
              <a:t>of </a:t>
            </a:r>
            <a:r>
              <a:rPr spc="125"/>
              <a:t> </a:t>
            </a:r>
            <a:r>
              <a:rPr spc="100"/>
              <a:t>this</a:t>
            </a:r>
            <a:r>
              <a:rPr spc="-155"/>
              <a:t> </a:t>
            </a:r>
            <a:r>
              <a:rPr spc="85"/>
              <a:t>technology.</a:t>
            </a:r>
          </a:p>
        </p:txBody>
      </p:sp>
      <p:sp>
        <p:nvSpPr>
          <p:cNvPr id="397" name="object 28"/>
          <p:cNvSpPr txBox="1"/>
          <p:nvPr>
            <p:ph type="title"/>
          </p:nvPr>
        </p:nvSpPr>
        <p:spPr>
          <a:xfrm>
            <a:off x="2040440" y="1015847"/>
            <a:ext cx="4376421" cy="879476"/>
          </a:xfrm>
          <a:prstGeom prst="rect">
            <a:avLst/>
          </a:prstGeom>
        </p:spPr>
        <p:txBody>
          <a:bodyPr/>
          <a:lstStyle/>
          <a:p>
            <a:pPr indent="11557" defTabSz="832104">
              <a:defRPr b="1" spc="-637" sz="5096"/>
            </a:pPr>
            <a:r>
              <a:t>C</a:t>
            </a:r>
            <a:r>
              <a:rPr spc="455"/>
              <a:t>a</a:t>
            </a:r>
            <a:r>
              <a:rPr spc="-364"/>
              <a:t>s</a:t>
            </a:r>
            <a:r>
              <a:rPr spc="-273"/>
              <a:t>e</a:t>
            </a:r>
            <a:r>
              <a:rPr spc="-910"/>
              <a:t> </a:t>
            </a:r>
            <a:r>
              <a:rPr spc="-728"/>
              <a:t>S</a:t>
            </a:r>
            <a:r>
              <a:rPr spc="91"/>
              <a:t>t</a:t>
            </a:r>
            <a:r>
              <a:rPr spc="-91"/>
              <a:t>u</a:t>
            </a:r>
            <a:r>
              <a:rPr spc="273"/>
              <a:t>d</a:t>
            </a:r>
            <a:r>
              <a:rPr spc="364"/>
              <a:t>i</a:t>
            </a:r>
            <a:r>
              <a:rPr spc="-273"/>
              <a:t>e</a:t>
            </a:r>
            <a:r>
              <a:rPr spc="-364"/>
              <a:t>s</a:t>
            </a:r>
          </a:p>
        </p:txBody>
      </p:sp>
      <p:grpSp>
        <p:nvGrpSpPr>
          <p:cNvPr id="400" name="object 29"/>
          <p:cNvGrpSpPr/>
          <p:nvPr/>
        </p:nvGrpSpPr>
        <p:grpSpPr>
          <a:xfrm>
            <a:off x="10463211" y="1759889"/>
            <a:ext cx="6486591" cy="6477001"/>
            <a:chOff x="0" y="0"/>
            <a:chExt cx="6486589" cy="6477000"/>
          </a:xfrm>
        </p:grpSpPr>
        <p:pic>
          <p:nvPicPr>
            <p:cNvPr id="398" name="object 30" descr="object 30"/>
            <p:cNvPicPr>
              <a:picLocks noChangeAspect="1"/>
            </p:cNvPicPr>
            <p:nvPr/>
          </p:nvPicPr>
          <p:blipFill>
            <a:blip r:embed="rId27">
              <a:extLst/>
            </a:blip>
            <a:stretch>
              <a:fillRect/>
            </a:stretch>
          </p:blipFill>
          <p:spPr>
            <a:xfrm>
              <a:off x="4763" y="0"/>
              <a:ext cx="6477000" cy="6477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9" name="object 31"/>
            <p:cNvSpPr/>
            <p:nvPr/>
          </p:nvSpPr>
          <p:spPr>
            <a:xfrm>
              <a:off x="0" y="0"/>
              <a:ext cx="6486590" cy="6477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6" y="0"/>
                  </a:moveTo>
                  <a:lnTo>
                    <a:pt x="10784" y="0"/>
                  </a:lnTo>
                  <a:lnTo>
                    <a:pt x="10652" y="1"/>
                  </a:lnTo>
                  <a:lnTo>
                    <a:pt x="10519" y="3"/>
                  </a:lnTo>
                  <a:lnTo>
                    <a:pt x="10387" y="7"/>
                  </a:lnTo>
                  <a:lnTo>
                    <a:pt x="10255" y="13"/>
                  </a:lnTo>
                  <a:lnTo>
                    <a:pt x="10123" y="20"/>
                  </a:lnTo>
                  <a:lnTo>
                    <a:pt x="9991" y="29"/>
                  </a:lnTo>
                  <a:lnTo>
                    <a:pt x="9859" y="40"/>
                  </a:lnTo>
                  <a:lnTo>
                    <a:pt x="9727" y="52"/>
                  </a:lnTo>
                  <a:lnTo>
                    <a:pt x="9595" y="66"/>
                  </a:lnTo>
                  <a:lnTo>
                    <a:pt x="9464" y="81"/>
                  </a:lnTo>
                  <a:lnTo>
                    <a:pt x="9333" y="98"/>
                  </a:lnTo>
                  <a:lnTo>
                    <a:pt x="9202" y="117"/>
                  </a:lnTo>
                  <a:lnTo>
                    <a:pt x="9071" y="137"/>
                  </a:lnTo>
                  <a:lnTo>
                    <a:pt x="8940" y="159"/>
                  </a:lnTo>
                  <a:lnTo>
                    <a:pt x="8810" y="182"/>
                  </a:lnTo>
                  <a:lnTo>
                    <a:pt x="8680" y="207"/>
                  </a:lnTo>
                  <a:lnTo>
                    <a:pt x="8550" y="234"/>
                  </a:lnTo>
                  <a:lnTo>
                    <a:pt x="8421" y="262"/>
                  </a:lnTo>
                  <a:lnTo>
                    <a:pt x="8292" y="292"/>
                  </a:lnTo>
                  <a:lnTo>
                    <a:pt x="8164" y="324"/>
                  </a:lnTo>
                  <a:lnTo>
                    <a:pt x="8036" y="357"/>
                  </a:lnTo>
                  <a:lnTo>
                    <a:pt x="7908" y="391"/>
                  </a:lnTo>
                  <a:lnTo>
                    <a:pt x="7781" y="427"/>
                  </a:lnTo>
                  <a:lnTo>
                    <a:pt x="7653" y="465"/>
                  </a:lnTo>
                  <a:lnTo>
                    <a:pt x="7527" y="504"/>
                  </a:lnTo>
                  <a:lnTo>
                    <a:pt x="7401" y="545"/>
                  </a:lnTo>
                  <a:lnTo>
                    <a:pt x="7276" y="587"/>
                  </a:lnTo>
                  <a:lnTo>
                    <a:pt x="7151" y="631"/>
                  </a:lnTo>
                  <a:lnTo>
                    <a:pt x="7027" y="677"/>
                  </a:lnTo>
                  <a:lnTo>
                    <a:pt x="6903" y="724"/>
                  </a:lnTo>
                  <a:lnTo>
                    <a:pt x="6780" y="772"/>
                  </a:lnTo>
                  <a:lnTo>
                    <a:pt x="6657" y="822"/>
                  </a:lnTo>
                  <a:lnTo>
                    <a:pt x="6535" y="874"/>
                  </a:lnTo>
                  <a:lnTo>
                    <a:pt x="6414" y="927"/>
                  </a:lnTo>
                  <a:lnTo>
                    <a:pt x="6293" y="981"/>
                  </a:lnTo>
                  <a:lnTo>
                    <a:pt x="6173" y="1037"/>
                  </a:lnTo>
                  <a:lnTo>
                    <a:pt x="6054" y="1094"/>
                  </a:lnTo>
                  <a:lnTo>
                    <a:pt x="5935" y="1153"/>
                  </a:lnTo>
                  <a:lnTo>
                    <a:pt x="5818" y="1213"/>
                  </a:lnTo>
                  <a:lnTo>
                    <a:pt x="5700" y="1275"/>
                  </a:lnTo>
                  <a:lnTo>
                    <a:pt x="5584" y="1338"/>
                  </a:lnTo>
                  <a:lnTo>
                    <a:pt x="5469" y="1403"/>
                  </a:lnTo>
                  <a:lnTo>
                    <a:pt x="5354" y="1469"/>
                  </a:lnTo>
                  <a:lnTo>
                    <a:pt x="5240" y="1537"/>
                  </a:lnTo>
                  <a:lnTo>
                    <a:pt x="5127" y="1605"/>
                  </a:lnTo>
                  <a:lnTo>
                    <a:pt x="5015" y="1676"/>
                  </a:lnTo>
                  <a:lnTo>
                    <a:pt x="4903" y="1747"/>
                  </a:lnTo>
                  <a:lnTo>
                    <a:pt x="4793" y="1820"/>
                  </a:lnTo>
                  <a:lnTo>
                    <a:pt x="4683" y="1894"/>
                  </a:lnTo>
                  <a:lnTo>
                    <a:pt x="4574" y="1970"/>
                  </a:lnTo>
                  <a:lnTo>
                    <a:pt x="4467" y="2047"/>
                  </a:lnTo>
                  <a:lnTo>
                    <a:pt x="4360" y="2125"/>
                  </a:lnTo>
                  <a:lnTo>
                    <a:pt x="4254" y="2205"/>
                  </a:lnTo>
                  <a:lnTo>
                    <a:pt x="4149" y="2286"/>
                  </a:lnTo>
                  <a:lnTo>
                    <a:pt x="4046" y="2368"/>
                  </a:lnTo>
                  <a:lnTo>
                    <a:pt x="3943" y="2451"/>
                  </a:lnTo>
                  <a:lnTo>
                    <a:pt x="3841" y="2536"/>
                  </a:lnTo>
                  <a:lnTo>
                    <a:pt x="3740" y="2622"/>
                  </a:lnTo>
                  <a:lnTo>
                    <a:pt x="3641" y="2709"/>
                  </a:lnTo>
                  <a:lnTo>
                    <a:pt x="3542" y="2798"/>
                  </a:lnTo>
                  <a:lnTo>
                    <a:pt x="3444" y="2887"/>
                  </a:lnTo>
                  <a:lnTo>
                    <a:pt x="3348" y="2978"/>
                  </a:lnTo>
                  <a:lnTo>
                    <a:pt x="3253" y="3070"/>
                  </a:lnTo>
                  <a:lnTo>
                    <a:pt x="3159" y="3163"/>
                  </a:lnTo>
                  <a:lnTo>
                    <a:pt x="3066" y="3258"/>
                  </a:lnTo>
                  <a:lnTo>
                    <a:pt x="2974" y="3353"/>
                  </a:lnTo>
                  <a:lnTo>
                    <a:pt x="2883" y="3449"/>
                  </a:lnTo>
                  <a:lnTo>
                    <a:pt x="2794" y="3547"/>
                  </a:lnTo>
                  <a:lnTo>
                    <a:pt x="2705" y="3646"/>
                  </a:lnTo>
                  <a:lnTo>
                    <a:pt x="2618" y="3746"/>
                  </a:lnTo>
                  <a:lnTo>
                    <a:pt x="2532" y="3847"/>
                  </a:lnTo>
                  <a:lnTo>
                    <a:pt x="2448" y="3949"/>
                  </a:lnTo>
                  <a:lnTo>
                    <a:pt x="2365" y="4051"/>
                  </a:lnTo>
                  <a:lnTo>
                    <a:pt x="2282" y="4155"/>
                  </a:lnTo>
                  <a:lnTo>
                    <a:pt x="2202" y="4260"/>
                  </a:lnTo>
                  <a:lnTo>
                    <a:pt x="2122" y="4366"/>
                  </a:lnTo>
                  <a:lnTo>
                    <a:pt x="2044" y="4473"/>
                  </a:lnTo>
                  <a:lnTo>
                    <a:pt x="1967" y="4581"/>
                  </a:lnTo>
                  <a:lnTo>
                    <a:pt x="1892" y="4690"/>
                  </a:lnTo>
                  <a:lnTo>
                    <a:pt x="1817" y="4800"/>
                  </a:lnTo>
                  <a:lnTo>
                    <a:pt x="1745" y="4910"/>
                  </a:lnTo>
                  <a:lnTo>
                    <a:pt x="1673" y="5022"/>
                  </a:lnTo>
                  <a:lnTo>
                    <a:pt x="1603" y="5134"/>
                  </a:lnTo>
                  <a:lnTo>
                    <a:pt x="1534" y="5248"/>
                  </a:lnTo>
                  <a:lnTo>
                    <a:pt x="1467" y="5362"/>
                  </a:lnTo>
                  <a:lnTo>
                    <a:pt x="1401" y="5477"/>
                  </a:lnTo>
                  <a:lnTo>
                    <a:pt x="1336" y="5592"/>
                  </a:lnTo>
                  <a:lnTo>
                    <a:pt x="1273" y="5709"/>
                  </a:lnTo>
                  <a:lnTo>
                    <a:pt x="1212" y="5826"/>
                  </a:lnTo>
                  <a:lnTo>
                    <a:pt x="1151" y="5944"/>
                  </a:lnTo>
                  <a:lnTo>
                    <a:pt x="1093" y="6063"/>
                  </a:lnTo>
                  <a:lnTo>
                    <a:pt x="1035" y="6182"/>
                  </a:lnTo>
                  <a:lnTo>
                    <a:pt x="980" y="6303"/>
                  </a:lnTo>
                  <a:lnTo>
                    <a:pt x="925" y="6423"/>
                  </a:lnTo>
                  <a:lnTo>
                    <a:pt x="872" y="6545"/>
                  </a:lnTo>
                  <a:lnTo>
                    <a:pt x="821" y="6667"/>
                  </a:lnTo>
                  <a:lnTo>
                    <a:pt x="771" y="6790"/>
                  </a:lnTo>
                  <a:lnTo>
                    <a:pt x="723" y="6913"/>
                  </a:lnTo>
                  <a:lnTo>
                    <a:pt x="676" y="7037"/>
                  </a:lnTo>
                  <a:lnTo>
                    <a:pt x="630" y="7162"/>
                  </a:lnTo>
                  <a:lnTo>
                    <a:pt x="587" y="7287"/>
                  </a:lnTo>
                  <a:lnTo>
                    <a:pt x="544" y="7412"/>
                  </a:lnTo>
                  <a:lnTo>
                    <a:pt x="504" y="7538"/>
                  </a:lnTo>
                  <a:lnTo>
                    <a:pt x="464" y="7665"/>
                  </a:lnTo>
                  <a:lnTo>
                    <a:pt x="427" y="7792"/>
                  </a:lnTo>
                  <a:lnTo>
                    <a:pt x="391" y="7919"/>
                  </a:lnTo>
                  <a:lnTo>
                    <a:pt x="356" y="8047"/>
                  </a:lnTo>
                  <a:lnTo>
                    <a:pt x="323" y="8176"/>
                  </a:lnTo>
                  <a:lnTo>
                    <a:pt x="292" y="8305"/>
                  </a:lnTo>
                  <a:lnTo>
                    <a:pt x="262" y="8434"/>
                  </a:lnTo>
                  <a:lnTo>
                    <a:pt x="234" y="8563"/>
                  </a:lnTo>
                  <a:lnTo>
                    <a:pt x="207" y="8693"/>
                  </a:lnTo>
                  <a:lnTo>
                    <a:pt x="182" y="8823"/>
                  </a:lnTo>
                  <a:lnTo>
                    <a:pt x="159" y="8954"/>
                  </a:lnTo>
                  <a:lnTo>
                    <a:pt x="137" y="9084"/>
                  </a:lnTo>
                  <a:lnTo>
                    <a:pt x="117" y="9215"/>
                  </a:lnTo>
                  <a:lnTo>
                    <a:pt x="98" y="9347"/>
                  </a:lnTo>
                  <a:lnTo>
                    <a:pt x="81" y="9478"/>
                  </a:lnTo>
                  <a:lnTo>
                    <a:pt x="66" y="9610"/>
                  </a:lnTo>
                  <a:lnTo>
                    <a:pt x="52" y="9741"/>
                  </a:lnTo>
                  <a:lnTo>
                    <a:pt x="40" y="9873"/>
                  </a:lnTo>
                  <a:lnTo>
                    <a:pt x="29" y="10005"/>
                  </a:lnTo>
                  <a:lnTo>
                    <a:pt x="20" y="10138"/>
                  </a:lnTo>
                  <a:lnTo>
                    <a:pt x="13" y="10270"/>
                  </a:lnTo>
                  <a:lnTo>
                    <a:pt x="7" y="10402"/>
                  </a:lnTo>
                  <a:lnTo>
                    <a:pt x="3" y="10535"/>
                  </a:lnTo>
                  <a:lnTo>
                    <a:pt x="1" y="10667"/>
                  </a:lnTo>
                  <a:lnTo>
                    <a:pt x="0" y="10800"/>
                  </a:lnTo>
                  <a:lnTo>
                    <a:pt x="1" y="10933"/>
                  </a:lnTo>
                  <a:lnTo>
                    <a:pt x="3" y="11065"/>
                  </a:lnTo>
                  <a:lnTo>
                    <a:pt x="7" y="11198"/>
                  </a:lnTo>
                  <a:lnTo>
                    <a:pt x="13" y="11330"/>
                  </a:lnTo>
                  <a:lnTo>
                    <a:pt x="20" y="11462"/>
                  </a:lnTo>
                  <a:lnTo>
                    <a:pt x="29" y="11594"/>
                  </a:lnTo>
                  <a:lnTo>
                    <a:pt x="40" y="11727"/>
                  </a:lnTo>
                  <a:lnTo>
                    <a:pt x="52" y="11859"/>
                  </a:lnTo>
                  <a:lnTo>
                    <a:pt x="66" y="11990"/>
                  </a:lnTo>
                  <a:lnTo>
                    <a:pt x="81" y="12122"/>
                  </a:lnTo>
                  <a:lnTo>
                    <a:pt x="98" y="12253"/>
                  </a:lnTo>
                  <a:lnTo>
                    <a:pt x="117" y="12385"/>
                  </a:lnTo>
                  <a:lnTo>
                    <a:pt x="137" y="12516"/>
                  </a:lnTo>
                  <a:lnTo>
                    <a:pt x="159" y="12646"/>
                  </a:lnTo>
                  <a:lnTo>
                    <a:pt x="182" y="12777"/>
                  </a:lnTo>
                  <a:lnTo>
                    <a:pt x="207" y="12907"/>
                  </a:lnTo>
                  <a:lnTo>
                    <a:pt x="234" y="13037"/>
                  </a:lnTo>
                  <a:lnTo>
                    <a:pt x="262" y="13166"/>
                  </a:lnTo>
                  <a:lnTo>
                    <a:pt x="292" y="13295"/>
                  </a:lnTo>
                  <a:lnTo>
                    <a:pt x="323" y="13424"/>
                  </a:lnTo>
                  <a:lnTo>
                    <a:pt x="356" y="13553"/>
                  </a:lnTo>
                  <a:lnTo>
                    <a:pt x="391" y="13680"/>
                  </a:lnTo>
                  <a:lnTo>
                    <a:pt x="427" y="13808"/>
                  </a:lnTo>
                  <a:lnTo>
                    <a:pt x="464" y="13935"/>
                  </a:lnTo>
                  <a:lnTo>
                    <a:pt x="504" y="14062"/>
                  </a:lnTo>
                  <a:lnTo>
                    <a:pt x="544" y="14188"/>
                  </a:lnTo>
                  <a:lnTo>
                    <a:pt x="587" y="14313"/>
                  </a:lnTo>
                  <a:lnTo>
                    <a:pt x="630" y="14438"/>
                  </a:lnTo>
                  <a:lnTo>
                    <a:pt x="676" y="14563"/>
                  </a:lnTo>
                  <a:lnTo>
                    <a:pt x="723" y="14687"/>
                  </a:lnTo>
                  <a:lnTo>
                    <a:pt x="771" y="14810"/>
                  </a:lnTo>
                  <a:lnTo>
                    <a:pt x="821" y="14933"/>
                  </a:lnTo>
                  <a:lnTo>
                    <a:pt x="872" y="15055"/>
                  </a:lnTo>
                  <a:lnTo>
                    <a:pt x="925" y="15177"/>
                  </a:lnTo>
                  <a:lnTo>
                    <a:pt x="980" y="15297"/>
                  </a:lnTo>
                  <a:lnTo>
                    <a:pt x="1035" y="15418"/>
                  </a:lnTo>
                  <a:lnTo>
                    <a:pt x="1093" y="15537"/>
                  </a:lnTo>
                  <a:lnTo>
                    <a:pt x="1151" y="15656"/>
                  </a:lnTo>
                  <a:lnTo>
                    <a:pt x="1212" y="15774"/>
                  </a:lnTo>
                  <a:lnTo>
                    <a:pt x="1273" y="15891"/>
                  </a:lnTo>
                  <a:lnTo>
                    <a:pt x="1336" y="16008"/>
                  </a:lnTo>
                  <a:lnTo>
                    <a:pt x="1401" y="16123"/>
                  </a:lnTo>
                  <a:lnTo>
                    <a:pt x="1467" y="16238"/>
                  </a:lnTo>
                  <a:lnTo>
                    <a:pt x="1534" y="16352"/>
                  </a:lnTo>
                  <a:lnTo>
                    <a:pt x="1603" y="16466"/>
                  </a:lnTo>
                  <a:lnTo>
                    <a:pt x="1673" y="16578"/>
                  </a:lnTo>
                  <a:lnTo>
                    <a:pt x="1745" y="16689"/>
                  </a:lnTo>
                  <a:lnTo>
                    <a:pt x="1817" y="16800"/>
                  </a:lnTo>
                  <a:lnTo>
                    <a:pt x="1892" y="16910"/>
                  </a:lnTo>
                  <a:lnTo>
                    <a:pt x="1967" y="17019"/>
                  </a:lnTo>
                  <a:lnTo>
                    <a:pt x="2044" y="17127"/>
                  </a:lnTo>
                  <a:lnTo>
                    <a:pt x="2122" y="17234"/>
                  </a:lnTo>
                  <a:lnTo>
                    <a:pt x="2202" y="17340"/>
                  </a:lnTo>
                  <a:lnTo>
                    <a:pt x="2282" y="17444"/>
                  </a:lnTo>
                  <a:lnTo>
                    <a:pt x="2365" y="17548"/>
                  </a:lnTo>
                  <a:lnTo>
                    <a:pt x="2448" y="17651"/>
                  </a:lnTo>
                  <a:lnTo>
                    <a:pt x="2532" y="17753"/>
                  </a:lnTo>
                  <a:lnTo>
                    <a:pt x="2618" y="17854"/>
                  </a:lnTo>
                  <a:lnTo>
                    <a:pt x="2705" y="17954"/>
                  </a:lnTo>
                  <a:lnTo>
                    <a:pt x="2794" y="18053"/>
                  </a:lnTo>
                  <a:lnTo>
                    <a:pt x="2883" y="18150"/>
                  </a:lnTo>
                  <a:lnTo>
                    <a:pt x="2974" y="18247"/>
                  </a:lnTo>
                  <a:lnTo>
                    <a:pt x="3066" y="18342"/>
                  </a:lnTo>
                  <a:lnTo>
                    <a:pt x="3159" y="18437"/>
                  </a:lnTo>
                  <a:lnTo>
                    <a:pt x="3253" y="18530"/>
                  </a:lnTo>
                  <a:lnTo>
                    <a:pt x="3348" y="18622"/>
                  </a:lnTo>
                  <a:lnTo>
                    <a:pt x="3444" y="18713"/>
                  </a:lnTo>
                  <a:lnTo>
                    <a:pt x="3542" y="18802"/>
                  </a:lnTo>
                  <a:lnTo>
                    <a:pt x="3641" y="18891"/>
                  </a:lnTo>
                  <a:lnTo>
                    <a:pt x="3740" y="18978"/>
                  </a:lnTo>
                  <a:lnTo>
                    <a:pt x="3841" y="19064"/>
                  </a:lnTo>
                  <a:lnTo>
                    <a:pt x="3943" y="19148"/>
                  </a:lnTo>
                  <a:lnTo>
                    <a:pt x="4046" y="19232"/>
                  </a:lnTo>
                  <a:lnTo>
                    <a:pt x="4149" y="19314"/>
                  </a:lnTo>
                  <a:lnTo>
                    <a:pt x="4254" y="19395"/>
                  </a:lnTo>
                  <a:lnTo>
                    <a:pt x="4360" y="19475"/>
                  </a:lnTo>
                  <a:lnTo>
                    <a:pt x="4467" y="19553"/>
                  </a:lnTo>
                  <a:lnTo>
                    <a:pt x="4574" y="19630"/>
                  </a:lnTo>
                  <a:lnTo>
                    <a:pt x="4683" y="19706"/>
                  </a:lnTo>
                  <a:lnTo>
                    <a:pt x="4793" y="19780"/>
                  </a:lnTo>
                  <a:lnTo>
                    <a:pt x="4903" y="19853"/>
                  </a:lnTo>
                  <a:lnTo>
                    <a:pt x="5015" y="19924"/>
                  </a:lnTo>
                  <a:lnTo>
                    <a:pt x="5127" y="19995"/>
                  </a:lnTo>
                  <a:lnTo>
                    <a:pt x="5240" y="20063"/>
                  </a:lnTo>
                  <a:lnTo>
                    <a:pt x="5354" y="20131"/>
                  </a:lnTo>
                  <a:lnTo>
                    <a:pt x="5469" y="20197"/>
                  </a:lnTo>
                  <a:lnTo>
                    <a:pt x="5584" y="20262"/>
                  </a:lnTo>
                  <a:lnTo>
                    <a:pt x="5700" y="20325"/>
                  </a:lnTo>
                  <a:lnTo>
                    <a:pt x="5818" y="20387"/>
                  </a:lnTo>
                  <a:lnTo>
                    <a:pt x="5935" y="20447"/>
                  </a:lnTo>
                  <a:lnTo>
                    <a:pt x="6054" y="20506"/>
                  </a:lnTo>
                  <a:lnTo>
                    <a:pt x="6173" y="20563"/>
                  </a:lnTo>
                  <a:lnTo>
                    <a:pt x="6293" y="20619"/>
                  </a:lnTo>
                  <a:lnTo>
                    <a:pt x="6414" y="20673"/>
                  </a:lnTo>
                  <a:lnTo>
                    <a:pt x="6535" y="20726"/>
                  </a:lnTo>
                  <a:lnTo>
                    <a:pt x="6657" y="20778"/>
                  </a:lnTo>
                  <a:lnTo>
                    <a:pt x="6780" y="20828"/>
                  </a:lnTo>
                  <a:lnTo>
                    <a:pt x="6903" y="20876"/>
                  </a:lnTo>
                  <a:lnTo>
                    <a:pt x="7027" y="20923"/>
                  </a:lnTo>
                  <a:lnTo>
                    <a:pt x="7151" y="20969"/>
                  </a:lnTo>
                  <a:lnTo>
                    <a:pt x="7276" y="21013"/>
                  </a:lnTo>
                  <a:lnTo>
                    <a:pt x="7401" y="21055"/>
                  </a:lnTo>
                  <a:lnTo>
                    <a:pt x="7527" y="21096"/>
                  </a:lnTo>
                  <a:lnTo>
                    <a:pt x="7653" y="21135"/>
                  </a:lnTo>
                  <a:lnTo>
                    <a:pt x="7781" y="21173"/>
                  </a:lnTo>
                  <a:lnTo>
                    <a:pt x="7908" y="21209"/>
                  </a:lnTo>
                  <a:lnTo>
                    <a:pt x="8036" y="21243"/>
                  </a:lnTo>
                  <a:lnTo>
                    <a:pt x="8164" y="21276"/>
                  </a:lnTo>
                  <a:lnTo>
                    <a:pt x="8292" y="21308"/>
                  </a:lnTo>
                  <a:lnTo>
                    <a:pt x="8421" y="21338"/>
                  </a:lnTo>
                  <a:lnTo>
                    <a:pt x="8550" y="21366"/>
                  </a:lnTo>
                  <a:lnTo>
                    <a:pt x="8680" y="21392"/>
                  </a:lnTo>
                  <a:lnTo>
                    <a:pt x="8810" y="21418"/>
                  </a:lnTo>
                  <a:lnTo>
                    <a:pt x="8940" y="21441"/>
                  </a:lnTo>
                  <a:lnTo>
                    <a:pt x="9071" y="21463"/>
                  </a:lnTo>
                  <a:lnTo>
                    <a:pt x="9202" y="21483"/>
                  </a:lnTo>
                  <a:lnTo>
                    <a:pt x="9333" y="21502"/>
                  </a:lnTo>
                  <a:lnTo>
                    <a:pt x="9464" y="21519"/>
                  </a:lnTo>
                  <a:lnTo>
                    <a:pt x="9595" y="21534"/>
                  </a:lnTo>
                  <a:lnTo>
                    <a:pt x="9727" y="21548"/>
                  </a:lnTo>
                  <a:lnTo>
                    <a:pt x="9859" y="21560"/>
                  </a:lnTo>
                  <a:lnTo>
                    <a:pt x="9991" y="21571"/>
                  </a:lnTo>
                  <a:lnTo>
                    <a:pt x="10123" y="21580"/>
                  </a:lnTo>
                  <a:lnTo>
                    <a:pt x="10255" y="21587"/>
                  </a:lnTo>
                  <a:lnTo>
                    <a:pt x="10387" y="21593"/>
                  </a:lnTo>
                  <a:lnTo>
                    <a:pt x="10519" y="21597"/>
                  </a:lnTo>
                  <a:lnTo>
                    <a:pt x="10652" y="21599"/>
                  </a:lnTo>
                  <a:lnTo>
                    <a:pt x="10784" y="21600"/>
                  </a:lnTo>
                  <a:lnTo>
                    <a:pt x="10816" y="21600"/>
                  </a:lnTo>
                  <a:lnTo>
                    <a:pt x="10948" y="21599"/>
                  </a:lnTo>
                  <a:lnTo>
                    <a:pt x="11080" y="21597"/>
                  </a:lnTo>
                  <a:lnTo>
                    <a:pt x="11213" y="21593"/>
                  </a:lnTo>
                  <a:lnTo>
                    <a:pt x="11345" y="21587"/>
                  </a:lnTo>
                  <a:lnTo>
                    <a:pt x="11477" y="21580"/>
                  </a:lnTo>
                  <a:lnTo>
                    <a:pt x="11609" y="21571"/>
                  </a:lnTo>
                  <a:lnTo>
                    <a:pt x="11741" y="21560"/>
                  </a:lnTo>
                  <a:lnTo>
                    <a:pt x="11873" y="21548"/>
                  </a:lnTo>
                  <a:lnTo>
                    <a:pt x="12004" y="21534"/>
                  </a:lnTo>
                  <a:lnTo>
                    <a:pt x="12136" y="21519"/>
                  </a:lnTo>
                  <a:lnTo>
                    <a:pt x="12267" y="21502"/>
                  </a:lnTo>
                  <a:lnTo>
                    <a:pt x="12398" y="21483"/>
                  </a:lnTo>
                  <a:lnTo>
                    <a:pt x="12529" y="21463"/>
                  </a:lnTo>
                  <a:lnTo>
                    <a:pt x="12659" y="21441"/>
                  </a:lnTo>
                  <a:lnTo>
                    <a:pt x="12790" y="21418"/>
                  </a:lnTo>
                  <a:lnTo>
                    <a:pt x="12919" y="21392"/>
                  </a:lnTo>
                  <a:lnTo>
                    <a:pt x="13049" y="21366"/>
                  </a:lnTo>
                  <a:lnTo>
                    <a:pt x="13179" y="21338"/>
                  </a:lnTo>
                  <a:lnTo>
                    <a:pt x="13307" y="21308"/>
                  </a:lnTo>
                  <a:lnTo>
                    <a:pt x="13436" y="21276"/>
                  </a:lnTo>
                  <a:lnTo>
                    <a:pt x="13564" y="21243"/>
                  </a:lnTo>
                  <a:lnTo>
                    <a:pt x="13692" y="21209"/>
                  </a:lnTo>
                  <a:lnTo>
                    <a:pt x="13819" y="21173"/>
                  </a:lnTo>
                  <a:lnTo>
                    <a:pt x="13946" y="21135"/>
                  </a:lnTo>
                  <a:lnTo>
                    <a:pt x="14073" y="21096"/>
                  </a:lnTo>
                  <a:lnTo>
                    <a:pt x="14198" y="21055"/>
                  </a:lnTo>
                  <a:lnTo>
                    <a:pt x="14324" y="21013"/>
                  </a:lnTo>
                  <a:lnTo>
                    <a:pt x="14449" y="20969"/>
                  </a:lnTo>
                  <a:lnTo>
                    <a:pt x="14573" y="20923"/>
                  </a:lnTo>
                  <a:lnTo>
                    <a:pt x="14697" y="20876"/>
                  </a:lnTo>
                  <a:lnTo>
                    <a:pt x="14820" y="20828"/>
                  </a:lnTo>
                  <a:lnTo>
                    <a:pt x="14943" y="20778"/>
                  </a:lnTo>
                  <a:lnTo>
                    <a:pt x="15065" y="20726"/>
                  </a:lnTo>
                  <a:lnTo>
                    <a:pt x="15186" y="20673"/>
                  </a:lnTo>
                  <a:lnTo>
                    <a:pt x="15306" y="20619"/>
                  </a:lnTo>
                  <a:lnTo>
                    <a:pt x="15426" y="20563"/>
                  </a:lnTo>
                  <a:lnTo>
                    <a:pt x="15546" y="20506"/>
                  </a:lnTo>
                  <a:lnTo>
                    <a:pt x="15664" y="20447"/>
                  </a:lnTo>
                  <a:lnTo>
                    <a:pt x="15782" y="20387"/>
                  </a:lnTo>
                  <a:lnTo>
                    <a:pt x="15899" y="20325"/>
                  </a:lnTo>
                  <a:lnTo>
                    <a:pt x="16016" y="20262"/>
                  </a:lnTo>
                  <a:lnTo>
                    <a:pt x="16131" y="20197"/>
                  </a:lnTo>
                  <a:lnTo>
                    <a:pt x="16246" y="20131"/>
                  </a:lnTo>
                  <a:lnTo>
                    <a:pt x="16360" y="20063"/>
                  </a:lnTo>
                  <a:lnTo>
                    <a:pt x="16473" y="19995"/>
                  </a:lnTo>
                  <a:lnTo>
                    <a:pt x="16585" y="19924"/>
                  </a:lnTo>
                  <a:lnTo>
                    <a:pt x="16697" y="19853"/>
                  </a:lnTo>
                  <a:lnTo>
                    <a:pt x="16807" y="19780"/>
                  </a:lnTo>
                  <a:lnTo>
                    <a:pt x="16917" y="19706"/>
                  </a:lnTo>
                  <a:lnTo>
                    <a:pt x="17025" y="19630"/>
                  </a:lnTo>
                  <a:lnTo>
                    <a:pt x="17133" y="19553"/>
                  </a:lnTo>
                  <a:lnTo>
                    <a:pt x="17240" y="19475"/>
                  </a:lnTo>
                  <a:lnTo>
                    <a:pt x="17346" y="19395"/>
                  </a:lnTo>
                  <a:lnTo>
                    <a:pt x="17450" y="19314"/>
                  </a:lnTo>
                  <a:lnTo>
                    <a:pt x="17554" y="19232"/>
                  </a:lnTo>
                  <a:lnTo>
                    <a:pt x="17657" y="19148"/>
                  </a:lnTo>
                  <a:lnTo>
                    <a:pt x="17759" y="19064"/>
                  </a:lnTo>
                  <a:lnTo>
                    <a:pt x="17860" y="18978"/>
                  </a:lnTo>
                  <a:lnTo>
                    <a:pt x="17959" y="18891"/>
                  </a:lnTo>
                  <a:lnTo>
                    <a:pt x="18058" y="18802"/>
                  </a:lnTo>
                  <a:lnTo>
                    <a:pt x="18155" y="18713"/>
                  </a:lnTo>
                  <a:lnTo>
                    <a:pt x="18252" y="18622"/>
                  </a:lnTo>
                  <a:lnTo>
                    <a:pt x="18347" y="18530"/>
                  </a:lnTo>
                  <a:lnTo>
                    <a:pt x="18441" y="18437"/>
                  </a:lnTo>
                  <a:lnTo>
                    <a:pt x="18534" y="18342"/>
                  </a:lnTo>
                  <a:lnTo>
                    <a:pt x="18626" y="18247"/>
                  </a:lnTo>
                  <a:lnTo>
                    <a:pt x="18717" y="18150"/>
                  </a:lnTo>
                  <a:lnTo>
                    <a:pt x="18806" y="18053"/>
                  </a:lnTo>
                  <a:lnTo>
                    <a:pt x="18894" y="17954"/>
                  </a:lnTo>
                  <a:lnTo>
                    <a:pt x="18981" y="17854"/>
                  </a:lnTo>
                  <a:lnTo>
                    <a:pt x="19067" y="17753"/>
                  </a:lnTo>
                  <a:lnTo>
                    <a:pt x="19152" y="17651"/>
                  </a:lnTo>
                  <a:lnTo>
                    <a:pt x="19235" y="17548"/>
                  </a:lnTo>
                  <a:lnTo>
                    <a:pt x="19317" y="17444"/>
                  </a:lnTo>
                  <a:lnTo>
                    <a:pt x="19398" y="17340"/>
                  </a:lnTo>
                  <a:lnTo>
                    <a:pt x="19477" y="17234"/>
                  </a:lnTo>
                  <a:lnTo>
                    <a:pt x="19556" y="17127"/>
                  </a:lnTo>
                  <a:lnTo>
                    <a:pt x="19633" y="17019"/>
                  </a:lnTo>
                  <a:lnTo>
                    <a:pt x="19708" y="16910"/>
                  </a:lnTo>
                  <a:lnTo>
                    <a:pt x="19782" y="16800"/>
                  </a:lnTo>
                  <a:lnTo>
                    <a:pt x="19855" y="16689"/>
                  </a:lnTo>
                  <a:lnTo>
                    <a:pt x="19927" y="16578"/>
                  </a:lnTo>
                  <a:lnTo>
                    <a:pt x="19997" y="16466"/>
                  </a:lnTo>
                  <a:lnTo>
                    <a:pt x="20066" y="16352"/>
                  </a:lnTo>
                  <a:lnTo>
                    <a:pt x="20133" y="16238"/>
                  </a:lnTo>
                  <a:lnTo>
                    <a:pt x="20199" y="16123"/>
                  </a:lnTo>
                  <a:lnTo>
                    <a:pt x="20263" y="16008"/>
                  </a:lnTo>
                  <a:lnTo>
                    <a:pt x="20326" y="15891"/>
                  </a:lnTo>
                  <a:lnTo>
                    <a:pt x="20388" y="15774"/>
                  </a:lnTo>
                  <a:lnTo>
                    <a:pt x="20448" y="15656"/>
                  </a:lnTo>
                  <a:lnTo>
                    <a:pt x="20507" y="15537"/>
                  </a:lnTo>
                  <a:lnTo>
                    <a:pt x="20564" y="15418"/>
                  </a:lnTo>
                  <a:lnTo>
                    <a:pt x="20620" y="15297"/>
                  </a:lnTo>
                  <a:lnTo>
                    <a:pt x="20675" y="15177"/>
                  </a:lnTo>
                  <a:lnTo>
                    <a:pt x="20727" y="15055"/>
                  </a:lnTo>
                  <a:lnTo>
                    <a:pt x="20779" y="14933"/>
                  </a:lnTo>
                  <a:lnTo>
                    <a:pt x="20829" y="14810"/>
                  </a:lnTo>
                  <a:lnTo>
                    <a:pt x="20877" y="14687"/>
                  </a:lnTo>
                  <a:lnTo>
                    <a:pt x="20924" y="14563"/>
                  </a:lnTo>
                  <a:lnTo>
                    <a:pt x="20969" y="14438"/>
                  </a:lnTo>
                  <a:lnTo>
                    <a:pt x="21013" y="14313"/>
                  </a:lnTo>
                  <a:lnTo>
                    <a:pt x="21055" y="14188"/>
                  </a:lnTo>
                  <a:lnTo>
                    <a:pt x="21096" y="14062"/>
                  </a:lnTo>
                  <a:lnTo>
                    <a:pt x="21135" y="13935"/>
                  </a:lnTo>
                  <a:lnTo>
                    <a:pt x="21173" y="13808"/>
                  </a:lnTo>
                  <a:lnTo>
                    <a:pt x="21209" y="13680"/>
                  </a:lnTo>
                  <a:lnTo>
                    <a:pt x="21244" y="13553"/>
                  </a:lnTo>
                  <a:lnTo>
                    <a:pt x="21276" y="13424"/>
                  </a:lnTo>
                  <a:lnTo>
                    <a:pt x="21308" y="13295"/>
                  </a:lnTo>
                  <a:lnTo>
                    <a:pt x="21338" y="13166"/>
                  </a:lnTo>
                  <a:lnTo>
                    <a:pt x="21366" y="13037"/>
                  </a:lnTo>
                  <a:lnTo>
                    <a:pt x="21393" y="12907"/>
                  </a:lnTo>
                  <a:lnTo>
                    <a:pt x="21418" y="12777"/>
                  </a:lnTo>
                  <a:lnTo>
                    <a:pt x="21441" y="12646"/>
                  </a:lnTo>
                  <a:lnTo>
                    <a:pt x="21463" y="12516"/>
                  </a:lnTo>
                  <a:lnTo>
                    <a:pt x="21483" y="12385"/>
                  </a:lnTo>
                  <a:lnTo>
                    <a:pt x="21502" y="12253"/>
                  </a:lnTo>
                  <a:lnTo>
                    <a:pt x="21519" y="12122"/>
                  </a:lnTo>
                  <a:lnTo>
                    <a:pt x="21534" y="11990"/>
                  </a:lnTo>
                  <a:lnTo>
                    <a:pt x="21548" y="11859"/>
                  </a:lnTo>
                  <a:lnTo>
                    <a:pt x="21560" y="11727"/>
                  </a:lnTo>
                  <a:lnTo>
                    <a:pt x="21571" y="11594"/>
                  </a:lnTo>
                  <a:lnTo>
                    <a:pt x="21580" y="11462"/>
                  </a:lnTo>
                  <a:lnTo>
                    <a:pt x="21587" y="11330"/>
                  </a:lnTo>
                  <a:lnTo>
                    <a:pt x="21593" y="11198"/>
                  </a:lnTo>
                  <a:lnTo>
                    <a:pt x="21597" y="11065"/>
                  </a:lnTo>
                  <a:lnTo>
                    <a:pt x="21599" y="10933"/>
                  </a:lnTo>
                  <a:lnTo>
                    <a:pt x="21600" y="10800"/>
                  </a:lnTo>
                  <a:lnTo>
                    <a:pt x="21599" y="10667"/>
                  </a:lnTo>
                  <a:lnTo>
                    <a:pt x="21597" y="10535"/>
                  </a:lnTo>
                  <a:lnTo>
                    <a:pt x="21593" y="10402"/>
                  </a:lnTo>
                  <a:lnTo>
                    <a:pt x="21587" y="10270"/>
                  </a:lnTo>
                  <a:lnTo>
                    <a:pt x="21580" y="10138"/>
                  </a:lnTo>
                  <a:lnTo>
                    <a:pt x="21571" y="10005"/>
                  </a:lnTo>
                  <a:lnTo>
                    <a:pt x="21560" y="9873"/>
                  </a:lnTo>
                  <a:lnTo>
                    <a:pt x="21548" y="9741"/>
                  </a:lnTo>
                  <a:lnTo>
                    <a:pt x="21534" y="9610"/>
                  </a:lnTo>
                  <a:lnTo>
                    <a:pt x="21519" y="9478"/>
                  </a:lnTo>
                  <a:lnTo>
                    <a:pt x="21502" y="9347"/>
                  </a:lnTo>
                  <a:lnTo>
                    <a:pt x="21483" y="9215"/>
                  </a:lnTo>
                  <a:lnTo>
                    <a:pt x="21463" y="9084"/>
                  </a:lnTo>
                  <a:lnTo>
                    <a:pt x="21441" y="8954"/>
                  </a:lnTo>
                  <a:lnTo>
                    <a:pt x="21418" y="8823"/>
                  </a:lnTo>
                  <a:lnTo>
                    <a:pt x="21393" y="8693"/>
                  </a:lnTo>
                  <a:lnTo>
                    <a:pt x="21366" y="8563"/>
                  </a:lnTo>
                  <a:lnTo>
                    <a:pt x="21338" y="8434"/>
                  </a:lnTo>
                  <a:lnTo>
                    <a:pt x="21308" y="8305"/>
                  </a:lnTo>
                  <a:lnTo>
                    <a:pt x="21276" y="8176"/>
                  </a:lnTo>
                  <a:lnTo>
                    <a:pt x="21244" y="8047"/>
                  </a:lnTo>
                  <a:lnTo>
                    <a:pt x="21209" y="7919"/>
                  </a:lnTo>
                  <a:lnTo>
                    <a:pt x="21173" y="7792"/>
                  </a:lnTo>
                  <a:lnTo>
                    <a:pt x="21135" y="7665"/>
                  </a:lnTo>
                  <a:lnTo>
                    <a:pt x="21096" y="7538"/>
                  </a:lnTo>
                  <a:lnTo>
                    <a:pt x="21055" y="7412"/>
                  </a:lnTo>
                  <a:lnTo>
                    <a:pt x="21013" y="7287"/>
                  </a:lnTo>
                  <a:lnTo>
                    <a:pt x="20969" y="7162"/>
                  </a:lnTo>
                  <a:lnTo>
                    <a:pt x="20924" y="7037"/>
                  </a:lnTo>
                  <a:lnTo>
                    <a:pt x="20877" y="6913"/>
                  </a:lnTo>
                  <a:lnTo>
                    <a:pt x="20829" y="6790"/>
                  </a:lnTo>
                  <a:lnTo>
                    <a:pt x="20779" y="6667"/>
                  </a:lnTo>
                  <a:lnTo>
                    <a:pt x="20727" y="6545"/>
                  </a:lnTo>
                  <a:lnTo>
                    <a:pt x="20675" y="6423"/>
                  </a:lnTo>
                  <a:lnTo>
                    <a:pt x="20620" y="6303"/>
                  </a:lnTo>
                  <a:lnTo>
                    <a:pt x="20564" y="6182"/>
                  </a:lnTo>
                  <a:lnTo>
                    <a:pt x="20507" y="6063"/>
                  </a:lnTo>
                  <a:lnTo>
                    <a:pt x="20448" y="5944"/>
                  </a:lnTo>
                  <a:lnTo>
                    <a:pt x="20388" y="5826"/>
                  </a:lnTo>
                  <a:lnTo>
                    <a:pt x="20326" y="5709"/>
                  </a:lnTo>
                  <a:lnTo>
                    <a:pt x="20263" y="5592"/>
                  </a:lnTo>
                  <a:lnTo>
                    <a:pt x="20199" y="5477"/>
                  </a:lnTo>
                  <a:lnTo>
                    <a:pt x="20133" y="5362"/>
                  </a:lnTo>
                  <a:lnTo>
                    <a:pt x="20066" y="5248"/>
                  </a:lnTo>
                  <a:lnTo>
                    <a:pt x="19997" y="5134"/>
                  </a:lnTo>
                  <a:lnTo>
                    <a:pt x="19927" y="5022"/>
                  </a:lnTo>
                  <a:lnTo>
                    <a:pt x="19855" y="4910"/>
                  </a:lnTo>
                  <a:lnTo>
                    <a:pt x="19782" y="4800"/>
                  </a:lnTo>
                  <a:lnTo>
                    <a:pt x="19708" y="4690"/>
                  </a:lnTo>
                  <a:lnTo>
                    <a:pt x="19633" y="4581"/>
                  </a:lnTo>
                  <a:lnTo>
                    <a:pt x="19556" y="4473"/>
                  </a:lnTo>
                  <a:lnTo>
                    <a:pt x="19477" y="4366"/>
                  </a:lnTo>
                  <a:lnTo>
                    <a:pt x="19398" y="4260"/>
                  </a:lnTo>
                  <a:lnTo>
                    <a:pt x="19317" y="4155"/>
                  </a:lnTo>
                  <a:lnTo>
                    <a:pt x="19235" y="4051"/>
                  </a:lnTo>
                  <a:lnTo>
                    <a:pt x="19152" y="3949"/>
                  </a:lnTo>
                  <a:lnTo>
                    <a:pt x="19067" y="3847"/>
                  </a:lnTo>
                  <a:lnTo>
                    <a:pt x="18981" y="3746"/>
                  </a:lnTo>
                  <a:lnTo>
                    <a:pt x="18894" y="3646"/>
                  </a:lnTo>
                  <a:lnTo>
                    <a:pt x="18806" y="3547"/>
                  </a:lnTo>
                  <a:lnTo>
                    <a:pt x="18717" y="3449"/>
                  </a:lnTo>
                  <a:lnTo>
                    <a:pt x="18626" y="3353"/>
                  </a:lnTo>
                  <a:lnTo>
                    <a:pt x="18534" y="3258"/>
                  </a:lnTo>
                  <a:lnTo>
                    <a:pt x="18441" y="3163"/>
                  </a:lnTo>
                  <a:lnTo>
                    <a:pt x="18347" y="3070"/>
                  </a:lnTo>
                  <a:lnTo>
                    <a:pt x="18252" y="2978"/>
                  </a:lnTo>
                  <a:lnTo>
                    <a:pt x="18155" y="2887"/>
                  </a:lnTo>
                  <a:lnTo>
                    <a:pt x="18058" y="2798"/>
                  </a:lnTo>
                  <a:lnTo>
                    <a:pt x="17959" y="2709"/>
                  </a:lnTo>
                  <a:lnTo>
                    <a:pt x="17860" y="2622"/>
                  </a:lnTo>
                  <a:lnTo>
                    <a:pt x="17759" y="2536"/>
                  </a:lnTo>
                  <a:lnTo>
                    <a:pt x="17657" y="2451"/>
                  </a:lnTo>
                  <a:lnTo>
                    <a:pt x="17554" y="2368"/>
                  </a:lnTo>
                  <a:lnTo>
                    <a:pt x="17450" y="2286"/>
                  </a:lnTo>
                  <a:lnTo>
                    <a:pt x="17346" y="2205"/>
                  </a:lnTo>
                  <a:lnTo>
                    <a:pt x="17240" y="2125"/>
                  </a:lnTo>
                  <a:lnTo>
                    <a:pt x="17133" y="2047"/>
                  </a:lnTo>
                  <a:lnTo>
                    <a:pt x="17025" y="1970"/>
                  </a:lnTo>
                  <a:lnTo>
                    <a:pt x="16917" y="1894"/>
                  </a:lnTo>
                  <a:lnTo>
                    <a:pt x="16807" y="1820"/>
                  </a:lnTo>
                  <a:lnTo>
                    <a:pt x="16697" y="1747"/>
                  </a:lnTo>
                  <a:lnTo>
                    <a:pt x="16585" y="1676"/>
                  </a:lnTo>
                  <a:lnTo>
                    <a:pt x="16473" y="1605"/>
                  </a:lnTo>
                  <a:lnTo>
                    <a:pt x="16360" y="1537"/>
                  </a:lnTo>
                  <a:lnTo>
                    <a:pt x="16246" y="1469"/>
                  </a:lnTo>
                  <a:lnTo>
                    <a:pt x="16131" y="1403"/>
                  </a:lnTo>
                  <a:lnTo>
                    <a:pt x="16016" y="1338"/>
                  </a:lnTo>
                  <a:lnTo>
                    <a:pt x="15899" y="1275"/>
                  </a:lnTo>
                  <a:lnTo>
                    <a:pt x="15782" y="1213"/>
                  </a:lnTo>
                  <a:lnTo>
                    <a:pt x="15664" y="1153"/>
                  </a:lnTo>
                  <a:lnTo>
                    <a:pt x="15546" y="1094"/>
                  </a:lnTo>
                  <a:lnTo>
                    <a:pt x="15426" y="1037"/>
                  </a:lnTo>
                  <a:lnTo>
                    <a:pt x="15306" y="981"/>
                  </a:lnTo>
                  <a:lnTo>
                    <a:pt x="15186" y="927"/>
                  </a:lnTo>
                  <a:lnTo>
                    <a:pt x="15065" y="874"/>
                  </a:lnTo>
                  <a:lnTo>
                    <a:pt x="14943" y="822"/>
                  </a:lnTo>
                  <a:lnTo>
                    <a:pt x="14820" y="772"/>
                  </a:lnTo>
                  <a:lnTo>
                    <a:pt x="14697" y="724"/>
                  </a:lnTo>
                  <a:lnTo>
                    <a:pt x="14573" y="677"/>
                  </a:lnTo>
                  <a:lnTo>
                    <a:pt x="14449" y="631"/>
                  </a:lnTo>
                  <a:lnTo>
                    <a:pt x="14324" y="587"/>
                  </a:lnTo>
                  <a:lnTo>
                    <a:pt x="14198" y="545"/>
                  </a:lnTo>
                  <a:lnTo>
                    <a:pt x="14073" y="504"/>
                  </a:lnTo>
                  <a:lnTo>
                    <a:pt x="13946" y="465"/>
                  </a:lnTo>
                  <a:lnTo>
                    <a:pt x="13819" y="427"/>
                  </a:lnTo>
                  <a:lnTo>
                    <a:pt x="13692" y="391"/>
                  </a:lnTo>
                  <a:lnTo>
                    <a:pt x="13564" y="357"/>
                  </a:lnTo>
                  <a:lnTo>
                    <a:pt x="13436" y="324"/>
                  </a:lnTo>
                  <a:lnTo>
                    <a:pt x="13307" y="292"/>
                  </a:lnTo>
                  <a:lnTo>
                    <a:pt x="13179" y="262"/>
                  </a:lnTo>
                  <a:lnTo>
                    <a:pt x="13049" y="234"/>
                  </a:lnTo>
                  <a:lnTo>
                    <a:pt x="12919" y="207"/>
                  </a:lnTo>
                  <a:lnTo>
                    <a:pt x="12790" y="182"/>
                  </a:lnTo>
                  <a:lnTo>
                    <a:pt x="12659" y="159"/>
                  </a:lnTo>
                  <a:lnTo>
                    <a:pt x="12529" y="137"/>
                  </a:lnTo>
                  <a:lnTo>
                    <a:pt x="12398" y="117"/>
                  </a:lnTo>
                  <a:lnTo>
                    <a:pt x="12267" y="98"/>
                  </a:lnTo>
                  <a:lnTo>
                    <a:pt x="12136" y="81"/>
                  </a:lnTo>
                  <a:lnTo>
                    <a:pt x="12004" y="66"/>
                  </a:lnTo>
                  <a:lnTo>
                    <a:pt x="11873" y="52"/>
                  </a:lnTo>
                  <a:lnTo>
                    <a:pt x="11741" y="40"/>
                  </a:lnTo>
                  <a:lnTo>
                    <a:pt x="11609" y="29"/>
                  </a:lnTo>
                  <a:lnTo>
                    <a:pt x="11477" y="20"/>
                  </a:lnTo>
                  <a:lnTo>
                    <a:pt x="11345" y="13"/>
                  </a:lnTo>
                  <a:lnTo>
                    <a:pt x="11213" y="7"/>
                  </a:lnTo>
                  <a:lnTo>
                    <a:pt x="11080" y="3"/>
                  </a:lnTo>
                  <a:lnTo>
                    <a:pt x="10948" y="1"/>
                  </a:lnTo>
                  <a:lnTo>
                    <a:pt x="10816" y="0"/>
                  </a:lnTo>
                  <a:close/>
                </a:path>
              </a:pathLst>
            </a:custGeom>
            <a:solidFill>
              <a:srgbClr val="EA5458">
                <a:alpha val="1999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prism dir="r" isContent="0" isInverted="1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73484" y="110807"/>
            <a:ext cx="8153401" cy="457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73484" y="5089187"/>
            <a:ext cx="8153401" cy="4038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4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70061" y="1476942"/>
            <a:ext cx="7345816" cy="7345816"/>
          </a:xfrm>
          <a:prstGeom prst="rect">
            <a:avLst/>
          </a:prstGeom>
          <a:ln w="12700">
            <a:miter lim="400000"/>
          </a:ln>
        </p:spPr>
      </p:pic>
      <p:sp>
        <p:nvSpPr>
          <p:cNvPr id="405" name="DYNAMIC ENVIRONMENT :"/>
          <p:cNvSpPr txBox="1"/>
          <p:nvPr/>
        </p:nvSpPr>
        <p:spPr>
          <a:xfrm>
            <a:off x="1478782" y="456750"/>
            <a:ext cx="4830451" cy="514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R="5080" indent="12700">
              <a:lnSpc>
                <a:spcPts val="3400"/>
              </a:lnSpc>
              <a:spcBef>
                <a:spcPts val="200"/>
              </a:spcBef>
              <a:defRPr b="1" spc="-300" sz="2900">
                <a:solidFill>
                  <a:srgbClr val="EA5458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DYNAMIC ENVIRONMENT :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14:prism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2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3" grpId="3"/>
      <p:bldP build="whole" bldLvl="1" animBg="1" rev="0" advAuto="0" spid="404" grpId="1"/>
      <p:bldP build="whole" bldLvl="1" animBg="1" rev="0" advAuto="0" spid="402" grpId="2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